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8D_476F6E95.xml" ContentType="application/vnd.ms-powerpoint.comments+xml"/>
  <Override PartName="/ppt/notesSlides/notesSlide10.xml" ContentType="application/vnd.openxmlformats-officedocument.presentationml.notesSlide+xml"/>
  <Override PartName="/ppt/comments/modernComment_18E_3C071AD7.xml" ContentType="application/vnd.ms-powerpoint.comments+xml"/>
  <Override PartName="/ppt/notesSlides/notesSlide11.xml" ContentType="application/vnd.openxmlformats-officedocument.presentationml.notesSlide+xml"/>
  <Override PartName="/ppt/comments/modernComment_17F_AED8C0B0.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1"/>
  </p:notesMasterIdLst>
  <p:sldIdLst>
    <p:sldId id="316" r:id="rId5"/>
    <p:sldId id="325" r:id="rId6"/>
    <p:sldId id="349" r:id="rId7"/>
    <p:sldId id="317" r:id="rId8"/>
    <p:sldId id="320" r:id="rId9"/>
    <p:sldId id="376" r:id="rId10"/>
    <p:sldId id="377" r:id="rId11"/>
    <p:sldId id="396" r:id="rId12"/>
    <p:sldId id="397" r:id="rId13"/>
    <p:sldId id="398" r:id="rId14"/>
    <p:sldId id="383" r:id="rId15"/>
    <p:sldId id="385" r:id="rId16"/>
    <p:sldId id="386" r:id="rId17"/>
    <p:sldId id="382" r:id="rId18"/>
    <p:sldId id="387" r:id="rId19"/>
    <p:sldId id="335" r:id="rId20"/>
  </p:sldIdLst>
  <p:sldSz cx="9144000" cy="5715000" type="screen16x1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35099C-2882-4AB8-D112-EC955154CFA8}" name="Chandra Burks" initials="CB" userId="S::cburks@coffmanassociates.com::6d2df410-a5cb-43f6-8917-93cd2d249d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ndra Burks" initials="CB" lastIdx="2" clrIdx="0">
    <p:extLst>
      <p:ext uri="{19B8F6BF-5375-455C-9EA6-DF929625EA0E}">
        <p15:presenceInfo xmlns:p15="http://schemas.microsoft.com/office/powerpoint/2012/main" userId="S::cburks@coffmanassociates.com::6d2df410-a5cb-43f6-8917-93cd2d249d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A273B"/>
    <a:srgbClr val="3C8890"/>
    <a:srgbClr val="3D4B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247" autoAdjust="0"/>
  </p:normalViewPr>
  <p:slideViewPr>
    <p:cSldViewPr snapToGrid="0">
      <p:cViewPr varScale="1">
        <p:scale>
          <a:sx n="185" d="100"/>
          <a:sy n="185" d="100"/>
        </p:scale>
        <p:origin x="29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ndra Burks" userId="6d2df410-a5cb-43f6-8917-93cd2d249de3" providerId="ADAL" clId="{BD623B3A-7D12-4892-A65A-6E8FD95F8A79}"/>
    <pc:docChg chg="undo custSel addSld delSld modSld sldOrd">
      <pc:chgData name="Chandra Burks" userId="6d2df410-a5cb-43f6-8917-93cd2d249de3" providerId="ADAL" clId="{BD623B3A-7D12-4892-A65A-6E8FD95F8A79}" dt="2023-05-22T14:18:40.741" v="957"/>
      <pc:docMkLst>
        <pc:docMk/>
      </pc:docMkLst>
      <pc:sldChg chg="ord">
        <pc:chgData name="Chandra Burks" userId="6d2df410-a5cb-43f6-8917-93cd2d249de3" providerId="ADAL" clId="{BD623B3A-7D12-4892-A65A-6E8FD95F8A79}" dt="2023-05-22T14:18:37.259" v="955"/>
        <pc:sldMkLst>
          <pc:docMk/>
          <pc:sldMk cId="2685730503" sldId="335"/>
        </pc:sldMkLst>
      </pc:sldChg>
      <pc:sldChg chg="add">
        <pc:chgData name="Chandra Burks" userId="6d2df410-a5cb-43f6-8917-93cd2d249de3" providerId="ADAL" clId="{BD623B3A-7D12-4892-A65A-6E8FD95F8A79}" dt="2023-05-22T14:16:14.388" v="944"/>
        <pc:sldMkLst>
          <pc:docMk/>
          <pc:sldMk cId="3668745707" sldId="377"/>
        </pc:sldMkLst>
      </pc:sldChg>
      <pc:sldChg chg="del">
        <pc:chgData name="Chandra Burks" userId="6d2df410-a5cb-43f6-8917-93cd2d249de3" providerId="ADAL" clId="{BD623B3A-7D12-4892-A65A-6E8FD95F8A79}" dt="2023-05-22T14:16:31.823" v="946" actId="47"/>
        <pc:sldMkLst>
          <pc:docMk/>
          <pc:sldMk cId="149034150" sldId="378"/>
        </pc:sldMkLst>
      </pc:sldChg>
      <pc:sldChg chg="del">
        <pc:chgData name="Chandra Burks" userId="6d2df410-a5cb-43f6-8917-93cd2d249de3" providerId="ADAL" clId="{BD623B3A-7D12-4892-A65A-6E8FD95F8A79}" dt="2023-05-22T14:16:54.298" v="948" actId="47"/>
        <pc:sldMkLst>
          <pc:docMk/>
          <pc:sldMk cId="3667210166" sldId="379"/>
        </pc:sldMkLst>
      </pc:sldChg>
      <pc:sldChg chg="del">
        <pc:chgData name="Chandra Burks" userId="6d2df410-a5cb-43f6-8917-93cd2d249de3" providerId="ADAL" clId="{BD623B3A-7D12-4892-A65A-6E8FD95F8A79}" dt="2023-05-22T14:17:28.601" v="950" actId="47"/>
        <pc:sldMkLst>
          <pc:docMk/>
          <pc:sldMk cId="1183383378" sldId="380"/>
        </pc:sldMkLst>
      </pc:sldChg>
      <pc:sldChg chg="ord">
        <pc:chgData name="Chandra Burks" userId="6d2df410-a5cb-43f6-8917-93cd2d249de3" providerId="ADAL" clId="{BD623B3A-7D12-4892-A65A-6E8FD95F8A79}" dt="2023-05-22T14:18:40.741" v="957"/>
        <pc:sldMkLst>
          <pc:docMk/>
          <pc:sldMk cId="1967173074" sldId="382"/>
        </pc:sldMkLst>
      </pc:sldChg>
      <pc:sldChg chg="add">
        <pc:chgData name="Chandra Burks" userId="6d2df410-a5cb-43f6-8917-93cd2d249de3" providerId="ADAL" clId="{BD623B3A-7D12-4892-A65A-6E8FD95F8A79}" dt="2023-05-22T14:18:08.233" v="953"/>
        <pc:sldMkLst>
          <pc:docMk/>
          <pc:sldMk cId="2933440688" sldId="383"/>
        </pc:sldMkLst>
      </pc:sldChg>
      <pc:sldChg chg="addSp delSp modSp mod ord">
        <pc:chgData name="Chandra Burks" userId="6d2df410-a5cb-43f6-8917-93cd2d249de3" providerId="ADAL" clId="{BD623B3A-7D12-4892-A65A-6E8FD95F8A79}" dt="2023-05-22T14:18:37.259" v="955"/>
        <pc:sldMkLst>
          <pc:docMk/>
          <pc:sldMk cId="2638795429" sldId="387"/>
        </pc:sldMkLst>
        <pc:spChg chg="add del mod">
          <ac:chgData name="Chandra Burks" userId="6d2df410-a5cb-43f6-8917-93cd2d249de3" providerId="ADAL" clId="{BD623B3A-7D12-4892-A65A-6E8FD95F8A79}" dt="2023-05-09T14:17:54.039" v="8"/>
          <ac:spMkLst>
            <pc:docMk/>
            <pc:sldMk cId="2638795429" sldId="387"/>
            <ac:spMk id="4" creationId="{5D946176-A4D2-BBFD-9EA8-F256BB924E9E}"/>
          </ac:spMkLst>
        </pc:spChg>
        <pc:spChg chg="add mod">
          <ac:chgData name="Chandra Burks" userId="6d2df410-a5cb-43f6-8917-93cd2d249de3" providerId="ADAL" clId="{BD623B3A-7D12-4892-A65A-6E8FD95F8A79}" dt="2023-05-09T14:21:40.129" v="54" actId="20577"/>
          <ac:spMkLst>
            <pc:docMk/>
            <pc:sldMk cId="2638795429" sldId="387"/>
            <ac:spMk id="10" creationId="{30840842-F8C3-5415-6B87-E4CE3E8C26E4}"/>
          </ac:spMkLst>
        </pc:spChg>
        <pc:spChg chg="add mod">
          <ac:chgData name="Chandra Burks" userId="6d2df410-a5cb-43f6-8917-93cd2d249de3" providerId="ADAL" clId="{BD623B3A-7D12-4892-A65A-6E8FD95F8A79}" dt="2023-05-09T14:43:23.156" v="178" actId="208"/>
          <ac:spMkLst>
            <pc:docMk/>
            <pc:sldMk cId="2638795429" sldId="387"/>
            <ac:spMk id="11" creationId="{58F7CC0C-E161-4E01-7B92-D20F6D718830}"/>
          </ac:spMkLst>
        </pc:spChg>
        <pc:spChg chg="add mod">
          <ac:chgData name="Chandra Burks" userId="6d2df410-a5cb-43f6-8917-93cd2d249de3" providerId="ADAL" clId="{BD623B3A-7D12-4892-A65A-6E8FD95F8A79}" dt="2023-05-09T14:44:28.846" v="208" actId="208"/>
          <ac:spMkLst>
            <pc:docMk/>
            <pc:sldMk cId="2638795429" sldId="387"/>
            <ac:spMk id="12" creationId="{8BD9776F-D9E3-F6B0-6E44-19A3C9953D7F}"/>
          </ac:spMkLst>
        </pc:spChg>
        <pc:spChg chg="add mod">
          <ac:chgData name="Chandra Burks" userId="6d2df410-a5cb-43f6-8917-93cd2d249de3" providerId="ADAL" clId="{BD623B3A-7D12-4892-A65A-6E8FD95F8A79}" dt="2023-05-09T14:44:22.982" v="207" actId="208"/>
          <ac:spMkLst>
            <pc:docMk/>
            <pc:sldMk cId="2638795429" sldId="387"/>
            <ac:spMk id="13" creationId="{D0198193-E1DB-EC2B-CF02-31E882D4F2A5}"/>
          </ac:spMkLst>
        </pc:spChg>
        <pc:spChg chg="add mod">
          <ac:chgData name="Chandra Burks" userId="6d2df410-a5cb-43f6-8917-93cd2d249de3" providerId="ADAL" clId="{BD623B3A-7D12-4892-A65A-6E8FD95F8A79}" dt="2023-05-09T14:44:36.878" v="210" actId="208"/>
          <ac:spMkLst>
            <pc:docMk/>
            <pc:sldMk cId="2638795429" sldId="387"/>
            <ac:spMk id="14" creationId="{A53BB350-5559-EE84-08B1-E5F622BBE4DF}"/>
          </ac:spMkLst>
        </pc:spChg>
        <pc:spChg chg="add mod">
          <ac:chgData name="Chandra Burks" userId="6d2df410-a5cb-43f6-8917-93cd2d249de3" providerId="ADAL" clId="{BD623B3A-7D12-4892-A65A-6E8FD95F8A79}" dt="2023-05-09T14:44:47.831" v="212" actId="208"/>
          <ac:spMkLst>
            <pc:docMk/>
            <pc:sldMk cId="2638795429" sldId="387"/>
            <ac:spMk id="15" creationId="{6BDD6430-1DEB-CAE4-9C08-E072E2D859CC}"/>
          </ac:spMkLst>
        </pc:spChg>
        <pc:spChg chg="add mod">
          <ac:chgData name="Chandra Burks" userId="6d2df410-a5cb-43f6-8917-93cd2d249de3" providerId="ADAL" clId="{BD623B3A-7D12-4892-A65A-6E8FD95F8A79}" dt="2023-05-09T14:44:56.948" v="214" actId="208"/>
          <ac:spMkLst>
            <pc:docMk/>
            <pc:sldMk cId="2638795429" sldId="387"/>
            <ac:spMk id="16" creationId="{8483B3D2-A9D3-D0A7-82D2-7FC6E99AF3A9}"/>
          </ac:spMkLst>
        </pc:spChg>
        <pc:spChg chg="add mod">
          <ac:chgData name="Chandra Burks" userId="6d2df410-a5cb-43f6-8917-93cd2d249de3" providerId="ADAL" clId="{BD623B3A-7D12-4892-A65A-6E8FD95F8A79}" dt="2023-05-09T16:21:42.898" v="271" actId="1076"/>
          <ac:spMkLst>
            <pc:docMk/>
            <pc:sldMk cId="2638795429" sldId="387"/>
            <ac:spMk id="17" creationId="{AE15CF4E-76A5-256D-E897-939A65697D6B}"/>
          </ac:spMkLst>
        </pc:spChg>
        <pc:spChg chg="add mod">
          <ac:chgData name="Chandra Burks" userId="6d2df410-a5cb-43f6-8917-93cd2d249de3" providerId="ADAL" clId="{BD623B3A-7D12-4892-A65A-6E8FD95F8A79}" dt="2023-05-09T16:22:10.031" v="281" actId="207"/>
          <ac:spMkLst>
            <pc:docMk/>
            <pc:sldMk cId="2638795429" sldId="387"/>
            <ac:spMk id="18" creationId="{A8089BCA-C9D6-E1F9-6C72-9B27073FC282}"/>
          </ac:spMkLst>
        </pc:spChg>
        <pc:spChg chg="add mod">
          <ac:chgData name="Chandra Burks" userId="6d2df410-a5cb-43f6-8917-93cd2d249de3" providerId="ADAL" clId="{BD623B3A-7D12-4892-A65A-6E8FD95F8A79}" dt="2023-05-09T16:21:30.538" v="269" actId="207"/>
          <ac:spMkLst>
            <pc:docMk/>
            <pc:sldMk cId="2638795429" sldId="387"/>
            <ac:spMk id="19" creationId="{F321BF80-5846-2B6E-5C55-62BCDB2D41E7}"/>
          </ac:spMkLst>
        </pc:spChg>
        <pc:spChg chg="add mod">
          <ac:chgData name="Chandra Burks" userId="6d2df410-a5cb-43f6-8917-93cd2d249de3" providerId="ADAL" clId="{BD623B3A-7D12-4892-A65A-6E8FD95F8A79}" dt="2023-05-09T16:23:14.453" v="297" actId="20577"/>
          <ac:spMkLst>
            <pc:docMk/>
            <pc:sldMk cId="2638795429" sldId="387"/>
            <ac:spMk id="20" creationId="{469D750C-5A30-9E80-3B9C-F238C5A132BB}"/>
          </ac:spMkLst>
        </pc:spChg>
        <pc:spChg chg="add mod">
          <ac:chgData name="Chandra Burks" userId="6d2df410-a5cb-43f6-8917-93cd2d249de3" providerId="ADAL" clId="{BD623B3A-7D12-4892-A65A-6E8FD95F8A79}" dt="2023-05-09T16:23:58.734" v="314" actId="1076"/>
          <ac:spMkLst>
            <pc:docMk/>
            <pc:sldMk cId="2638795429" sldId="387"/>
            <ac:spMk id="21" creationId="{9815522E-B62A-6A60-DD60-39B5A91B3EE1}"/>
          </ac:spMkLst>
        </pc:spChg>
        <pc:spChg chg="add mod">
          <ac:chgData name="Chandra Burks" userId="6d2df410-a5cb-43f6-8917-93cd2d249de3" providerId="ADAL" clId="{BD623B3A-7D12-4892-A65A-6E8FD95F8A79}" dt="2023-05-09T16:25:12.677" v="324" actId="20577"/>
          <ac:spMkLst>
            <pc:docMk/>
            <pc:sldMk cId="2638795429" sldId="387"/>
            <ac:spMk id="22" creationId="{0F5DE12B-73EE-E48B-49BC-E8FD1E899BD8}"/>
          </ac:spMkLst>
        </pc:spChg>
        <pc:spChg chg="add mod">
          <ac:chgData name="Chandra Burks" userId="6d2df410-a5cb-43f6-8917-93cd2d249de3" providerId="ADAL" clId="{BD623B3A-7D12-4892-A65A-6E8FD95F8A79}" dt="2023-05-09T16:26:27.878" v="338" actId="1076"/>
          <ac:spMkLst>
            <pc:docMk/>
            <pc:sldMk cId="2638795429" sldId="387"/>
            <ac:spMk id="23" creationId="{533EC012-79E7-F901-B834-ACE8301454DA}"/>
          </ac:spMkLst>
        </pc:spChg>
        <pc:picChg chg="add del mod">
          <ac:chgData name="Chandra Burks" userId="6d2df410-a5cb-43f6-8917-93cd2d249de3" providerId="ADAL" clId="{BD623B3A-7D12-4892-A65A-6E8FD95F8A79}" dt="2023-05-09T14:17:54.039" v="6" actId="478"/>
          <ac:picMkLst>
            <pc:docMk/>
            <pc:sldMk cId="2638795429" sldId="387"/>
            <ac:picMk id="3" creationId="{3DAE7771-CD87-BF66-78BD-C155FE7A73D9}"/>
          </ac:picMkLst>
        </pc:picChg>
        <pc:picChg chg="add del mod">
          <ac:chgData name="Chandra Burks" userId="6d2df410-a5cb-43f6-8917-93cd2d249de3" providerId="ADAL" clId="{BD623B3A-7D12-4892-A65A-6E8FD95F8A79}" dt="2023-05-09T14:19:08.887" v="12" actId="478"/>
          <ac:picMkLst>
            <pc:docMk/>
            <pc:sldMk cId="2638795429" sldId="387"/>
            <ac:picMk id="6" creationId="{2D2A444F-87C6-DBA2-59DA-BDB0EDB6AF2D}"/>
          </ac:picMkLst>
        </pc:picChg>
        <pc:picChg chg="del">
          <ac:chgData name="Chandra Burks" userId="6d2df410-a5cb-43f6-8917-93cd2d249de3" providerId="ADAL" clId="{BD623B3A-7D12-4892-A65A-6E8FD95F8A79}" dt="2023-05-09T13:59:19.275" v="0" actId="478"/>
          <ac:picMkLst>
            <pc:docMk/>
            <pc:sldMk cId="2638795429" sldId="387"/>
            <ac:picMk id="7" creationId="{C347BE1F-5E5B-C41C-2EB3-260A464814B1}"/>
          </ac:picMkLst>
        </pc:picChg>
        <pc:picChg chg="add mod">
          <ac:chgData name="Chandra Burks" userId="6d2df410-a5cb-43f6-8917-93cd2d249de3" providerId="ADAL" clId="{BD623B3A-7D12-4892-A65A-6E8FD95F8A79}" dt="2023-05-09T16:22:23.756" v="285" actId="1076"/>
          <ac:picMkLst>
            <pc:docMk/>
            <pc:sldMk cId="2638795429" sldId="387"/>
            <ac:picMk id="9" creationId="{51C2C0B8-B6AF-752B-27CB-2AA18528DD68}"/>
          </ac:picMkLst>
        </pc:picChg>
      </pc:sldChg>
      <pc:sldChg chg="addSp delSp modSp mod addAnim delAnim modAnim">
        <pc:chgData name="Chandra Burks" userId="6d2df410-a5cb-43f6-8917-93cd2d249de3" providerId="ADAL" clId="{BD623B3A-7D12-4892-A65A-6E8FD95F8A79}" dt="2023-05-10T18:08:55.015" v="915"/>
        <pc:sldMkLst>
          <pc:docMk/>
          <pc:sldMk cId="1494637885" sldId="389"/>
        </pc:sldMkLst>
        <pc:spChg chg="add del mod topLvl">
          <ac:chgData name="Chandra Burks" userId="6d2df410-a5cb-43f6-8917-93cd2d249de3" providerId="ADAL" clId="{BD623B3A-7D12-4892-A65A-6E8FD95F8A79}" dt="2023-05-09T17:47:31.806" v="803" actId="478"/>
          <ac:spMkLst>
            <pc:docMk/>
            <pc:sldMk cId="1494637885" sldId="389"/>
            <ac:spMk id="5" creationId="{7FF76F61-EF28-3A7D-D398-5D7BB8010D52}"/>
          </ac:spMkLst>
        </pc:spChg>
        <pc:spChg chg="add del mod">
          <ac:chgData name="Chandra Burks" userId="6d2df410-a5cb-43f6-8917-93cd2d249de3" providerId="ADAL" clId="{BD623B3A-7D12-4892-A65A-6E8FD95F8A79}" dt="2023-05-09T17:41:19.512" v="729" actId="478"/>
          <ac:spMkLst>
            <pc:docMk/>
            <pc:sldMk cId="1494637885" sldId="389"/>
            <ac:spMk id="23" creationId="{2ED893B9-0A36-9623-CBDD-041F55618251}"/>
          </ac:spMkLst>
        </pc:spChg>
        <pc:spChg chg="add del mod topLvl">
          <ac:chgData name="Chandra Burks" userId="6d2df410-a5cb-43f6-8917-93cd2d249de3" providerId="ADAL" clId="{BD623B3A-7D12-4892-A65A-6E8FD95F8A79}" dt="2023-05-09T17:47:24.302" v="798" actId="478"/>
          <ac:spMkLst>
            <pc:docMk/>
            <pc:sldMk cId="1494637885" sldId="389"/>
            <ac:spMk id="24" creationId="{612B0B20-70A4-282C-DE70-3F97038A9DD9}"/>
          </ac:spMkLst>
        </pc:spChg>
        <pc:spChg chg="add del mod topLvl">
          <ac:chgData name="Chandra Burks" userId="6d2df410-a5cb-43f6-8917-93cd2d249de3" providerId="ADAL" clId="{BD623B3A-7D12-4892-A65A-6E8FD95F8A79}" dt="2023-05-09T17:47:35.336" v="804" actId="478"/>
          <ac:spMkLst>
            <pc:docMk/>
            <pc:sldMk cId="1494637885" sldId="389"/>
            <ac:spMk id="32" creationId="{BFD1051C-6C0D-036D-8B9B-D99ECD9D2F11}"/>
          </ac:spMkLst>
        </pc:spChg>
        <pc:grpChg chg="add del">
          <ac:chgData name="Chandra Burks" userId="6d2df410-a5cb-43f6-8917-93cd2d249de3" providerId="ADAL" clId="{BD623B3A-7D12-4892-A65A-6E8FD95F8A79}" dt="2023-05-09T17:47:28.817" v="801" actId="478"/>
          <ac:grpSpMkLst>
            <pc:docMk/>
            <pc:sldMk cId="1494637885" sldId="389"/>
            <ac:grpSpMk id="17" creationId="{1C70C8C4-64C4-2913-4D12-4C8448064808}"/>
          </ac:grpSpMkLst>
        </pc:grpChg>
        <pc:grpChg chg="add del mod">
          <ac:chgData name="Chandra Burks" userId="6d2df410-a5cb-43f6-8917-93cd2d249de3" providerId="ADAL" clId="{BD623B3A-7D12-4892-A65A-6E8FD95F8A79}" dt="2023-05-09T17:44:16.425" v="775" actId="165"/>
          <ac:grpSpMkLst>
            <pc:docMk/>
            <pc:sldMk cId="1494637885" sldId="389"/>
            <ac:grpSpMk id="33" creationId="{23C6979D-48F7-F7DA-2B1F-3B3FFACAB56B}"/>
          </ac:grpSpMkLst>
        </pc:grpChg>
        <pc:picChg chg="add del mod topLvl">
          <ac:chgData name="Chandra Burks" userId="6d2df410-a5cb-43f6-8917-93cd2d249de3" providerId="ADAL" clId="{BD623B3A-7D12-4892-A65A-6E8FD95F8A79}" dt="2023-05-09T17:47:21.226" v="797" actId="478"/>
          <ac:picMkLst>
            <pc:docMk/>
            <pc:sldMk cId="1494637885" sldId="389"/>
            <ac:picMk id="4" creationId="{3E2C28EC-3112-1A82-CA18-FB7DF881BB4B}"/>
          </ac:picMkLst>
        </pc:picChg>
        <pc:picChg chg="add mod">
          <ac:chgData name="Chandra Burks" userId="6d2df410-a5cb-43f6-8917-93cd2d249de3" providerId="ADAL" clId="{BD623B3A-7D12-4892-A65A-6E8FD95F8A79}" dt="2023-05-09T17:47:55.382" v="808" actId="14100"/>
          <ac:picMkLst>
            <pc:docMk/>
            <pc:sldMk cId="1494637885" sldId="389"/>
            <ac:picMk id="35" creationId="{B7A28192-DFD3-8B36-E614-38729D269329}"/>
          </ac:picMkLst>
        </pc:picChg>
        <pc:cxnChg chg="add del mod topLvl">
          <ac:chgData name="Chandra Burks" userId="6d2df410-a5cb-43f6-8917-93cd2d249de3" providerId="ADAL" clId="{BD623B3A-7D12-4892-A65A-6E8FD95F8A79}" dt="2023-05-09T17:47:30.155" v="802" actId="478"/>
          <ac:cxnSpMkLst>
            <pc:docMk/>
            <pc:sldMk cId="1494637885" sldId="389"/>
            <ac:cxnSpMk id="7" creationId="{1AF36D2B-4053-71AC-1C4C-FE833E6F8139}"/>
          </ac:cxnSpMkLst>
        </pc:cxnChg>
        <pc:cxnChg chg="add del mod topLvl">
          <ac:chgData name="Chandra Burks" userId="6d2df410-a5cb-43f6-8917-93cd2d249de3" providerId="ADAL" clId="{BD623B3A-7D12-4892-A65A-6E8FD95F8A79}" dt="2023-05-09T17:47:25.847" v="799" actId="478"/>
          <ac:cxnSpMkLst>
            <pc:docMk/>
            <pc:sldMk cId="1494637885" sldId="389"/>
            <ac:cxnSpMk id="19" creationId="{504EB734-A9A2-68C9-87DE-2F0797DE3F40}"/>
          </ac:cxnSpMkLst>
        </pc:cxnChg>
        <pc:cxnChg chg="add del mod topLvl">
          <ac:chgData name="Chandra Burks" userId="6d2df410-a5cb-43f6-8917-93cd2d249de3" providerId="ADAL" clId="{BD623B3A-7D12-4892-A65A-6E8FD95F8A79}" dt="2023-05-09T17:47:42.992" v="805" actId="478"/>
          <ac:cxnSpMkLst>
            <pc:docMk/>
            <pc:sldMk cId="1494637885" sldId="389"/>
            <ac:cxnSpMk id="25" creationId="{4C6960DD-D46B-C52B-9BEA-BA90C1B6A3E7}"/>
          </ac:cxnSpMkLst>
        </pc:cxnChg>
        <pc:cxnChg chg="add mod topLvl">
          <ac:chgData name="Chandra Burks" userId="6d2df410-a5cb-43f6-8917-93cd2d249de3" providerId="ADAL" clId="{BD623B3A-7D12-4892-A65A-6E8FD95F8A79}" dt="2023-05-09T17:44:27.788" v="779" actId="1076"/>
          <ac:cxnSpMkLst>
            <pc:docMk/>
            <pc:sldMk cId="1494637885" sldId="389"/>
            <ac:cxnSpMk id="28" creationId="{876D3B9C-4628-A82C-7ACC-3754CB1193CF}"/>
          </ac:cxnSpMkLst>
        </pc:cxnChg>
      </pc:sldChg>
      <pc:sldChg chg="addSp modSp mod">
        <pc:chgData name="Chandra Burks" userId="6d2df410-a5cb-43f6-8917-93cd2d249de3" providerId="ADAL" clId="{BD623B3A-7D12-4892-A65A-6E8FD95F8A79}" dt="2023-05-09T16:40:30.372" v="662" actId="6549"/>
        <pc:sldMkLst>
          <pc:docMk/>
          <pc:sldMk cId="3761972610" sldId="390"/>
        </pc:sldMkLst>
        <pc:spChg chg="add mod">
          <ac:chgData name="Chandra Burks" userId="6d2df410-a5cb-43f6-8917-93cd2d249de3" providerId="ADAL" clId="{BD623B3A-7D12-4892-A65A-6E8FD95F8A79}" dt="2023-05-09T16:40:30.372" v="662" actId="6549"/>
          <ac:spMkLst>
            <pc:docMk/>
            <pc:sldMk cId="3761972610" sldId="390"/>
            <ac:spMk id="5" creationId="{FDBAC195-43CB-F22E-AE35-90E2BF875C5E}"/>
          </ac:spMkLst>
        </pc:spChg>
        <pc:spChg chg="add mod">
          <ac:chgData name="Chandra Burks" userId="6d2df410-a5cb-43f6-8917-93cd2d249de3" providerId="ADAL" clId="{BD623B3A-7D12-4892-A65A-6E8FD95F8A79}" dt="2023-05-09T16:33:25.827" v="448" actId="14100"/>
          <ac:spMkLst>
            <pc:docMk/>
            <pc:sldMk cId="3761972610" sldId="390"/>
            <ac:spMk id="6" creationId="{33A98C8E-2E27-CF11-72D9-61BEB2740311}"/>
          </ac:spMkLst>
        </pc:spChg>
        <pc:spChg chg="add mod">
          <ac:chgData name="Chandra Burks" userId="6d2df410-a5cb-43f6-8917-93cd2d249de3" providerId="ADAL" clId="{BD623B3A-7D12-4892-A65A-6E8FD95F8A79}" dt="2023-05-09T16:33:40.485" v="469" actId="20577"/>
          <ac:spMkLst>
            <pc:docMk/>
            <pc:sldMk cId="3761972610" sldId="390"/>
            <ac:spMk id="7" creationId="{008796FA-2D78-B54C-0C50-AF629DF3D6E2}"/>
          </ac:spMkLst>
        </pc:spChg>
        <pc:spChg chg="mod">
          <ac:chgData name="Chandra Burks" userId="6d2df410-a5cb-43f6-8917-93cd2d249de3" providerId="ADAL" clId="{BD623B3A-7D12-4892-A65A-6E8FD95F8A79}" dt="2023-05-09T16:35:39.302" v="639" actId="20577"/>
          <ac:spMkLst>
            <pc:docMk/>
            <pc:sldMk cId="3761972610" sldId="390"/>
            <ac:spMk id="10" creationId="{6BEADDD7-52FD-055B-9961-DDBBEE4EF43D}"/>
          </ac:spMkLst>
        </pc:spChg>
        <pc:picChg chg="add mod">
          <ac:chgData name="Chandra Burks" userId="6d2df410-a5cb-43f6-8917-93cd2d249de3" providerId="ADAL" clId="{BD623B3A-7D12-4892-A65A-6E8FD95F8A79}" dt="2023-05-09T16:31:48.693" v="371" actId="1076"/>
          <ac:picMkLst>
            <pc:docMk/>
            <pc:sldMk cId="3761972610" sldId="390"/>
            <ac:picMk id="4" creationId="{D7FEEF1E-4187-D059-AA8C-95A6B57FC578}"/>
          </ac:picMkLst>
        </pc:picChg>
      </pc:sldChg>
      <pc:sldChg chg="addSp modSp mod modAnim">
        <pc:chgData name="Chandra Burks" userId="6d2df410-a5cb-43f6-8917-93cd2d249de3" providerId="ADAL" clId="{BD623B3A-7D12-4892-A65A-6E8FD95F8A79}" dt="2023-05-10T18:09:07.896" v="916"/>
        <pc:sldMkLst>
          <pc:docMk/>
          <pc:sldMk cId="3144444724" sldId="391"/>
        </pc:sldMkLst>
        <pc:spChg chg="mod">
          <ac:chgData name="Chandra Burks" userId="6d2df410-a5cb-43f6-8917-93cd2d249de3" providerId="ADAL" clId="{BD623B3A-7D12-4892-A65A-6E8FD95F8A79}" dt="2023-05-10T17:56:50.828" v="894" actId="1037"/>
          <ac:spMkLst>
            <pc:docMk/>
            <pc:sldMk cId="3144444724" sldId="391"/>
            <ac:spMk id="3" creationId="{3B221DE2-0BCB-BE13-9B8A-9A106D992312}"/>
          </ac:spMkLst>
        </pc:spChg>
        <pc:spChg chg="mod">
          <ac:chgData name="Chandra Burks" userId="6d2df410-a5cb-43f6-8917-93cd2d249de3" providerId="ADAL" clId="{BD623B3A-7D12-4892-A65A-6E8FD95F8A79}" dt="2023-05-10T17:56:56.684" v="908" actId="1035"/>
          <ac:spMkLst>
            <pc:docMk/>
            <pc:sldMk cId="3144444724" sldId="391"/>
            <ac:spMk id="10" creationId="{6BEADDD7-52FD-055B-9961-DDBBEE4EF43D}"/>
          </ac:spMkLst>
        </pc:spChg>
        <pc:picChg chg="add mod">
          <ac:chgData name="Chandra Burks" userId="6d2df410-a5cb-43f6-8917-93cd2d249de3" providerId="ADAL" clId="{BD623B3A-7D12-4892-A65A-6E8FD95F8A79}" dt="2023-05-10T17:47:30.320" v="818" actId="1076"/>
          <ac:picMkLst>
            <pc:docMk/>
            <pc:sldMk cId="3144444724" sldId="391"/>
            <ac:picMk id="4" creationId="{8AD9A166-C7CB-C656-3445-32858DF672A6}"/>
          </ac:picMkLst>
        </pc:picChg>
        <pc:picChg chg="add mod">
          <ac:chgData name="Chandra Burks" userId="6d2df410-a5cb-43f6-8917-93cd2d249de3" providerId="ADAL" clId="{BD623B3A-7D12-4892-A65A-6E8FD95F8A79}" dt="2023-05-10T17:56:43.960" v="867" actId="14100"/>
          <ac:picMkLst>
            <pc:docMk/>
            <pc:sldMk cId="3144444724" sldId="391"/>
            <ac:picMk id="6" creationId="{009C854B-1035-BEFC-0C8E-8CBA20E78F74}"/>
          </ac:picMkLst>
        </pc:picChg>
      </pc:sldChg>
      <pc:sldChg chg="modSp mod modAnim">
        <pc:chgData name="Chandra Burks" userId="6d2df410-a5cb-43f6-8917-93cd2d249de3" providerId="ADAL" clId="{BD623B3A-7D12-4892-A65A-6E8FD95F8A79}" dt="2023-05-10T18:13:08.605" v="943" actId="14100"/>
        <pc:sldMkLst>
          <pc:docMk/>
          <pc:sldMk cId="2823161732" sldId="392"/>
        </pc:sldMkLst>
        <pc:grpChg chg="mod">
          <ac:chgData name="Chandra Burks" userId="6d2df410-a5cb-43f6-8917-93cd2d249de3" providerId="ADAL" clId="{BD623B3A-7D12-4892-A65A-6E8FD95F8A79}" dt="2023-05-10T18:13:08.605" v="943" actId="14100"/>
          <ac:grpSpMkLst>
            <pc:docMk/>
            <pc:sldMk cId="2823161732" sldId="392"/>
            <ac:grpSpMk id="19" creationId="{5A5C7302-9614-F0D4-B9F9-78E77BA601E5}"/>
          </ac:grpSpMkLst>
        </pc:grpChg>
        <pc:picChg chg="mod">
          <ac:chgData name="Chandra Burks" userId="6d2df410-a5cb-43f6-8917-93cd2d249de3" providerId="ADAL" clId="{BD623B3A-7D12-4892-A65A-6E8FD95F8A79}" dt="2023-05-10T18:09:49.917" v="918" actId="1076"/>
          <ac:picMkLst>
            <pc:docMk/>
            <pc:sldMk cId="2823161732" sldId="392"/>
            <ac:picMk id="8" creationId="{2172F237-8BC5-44B2-B075-007598F500A6}"/>
          </ac:picMkLst>
        </pc:picChg>
      </pc:sldChg>
      <pc:sldChg chg="del">
        <pc:chgData name="Chandra Burks" userId="6d2df410-a5cb-43f6-8917-93cd2d249de3" providerId="ADAL" clId="{BD623B3A-7D12-4892-A65A-6E8FD95F8A79}" dt="2023-05-22T14:17:51.368" v="952" actId="47"/>
        <pc:sldMkLst>
          <pc:docMk/>
          <pc:sldMk cId="2037287577" sldId="394"/>
        </pc:sldMkLst>
      </pc:sldChg>
      <pc:sldChg chg="add">
        <pc:chgData name="Chandra Burks" userId="6d2df410-a5cb-43f6-8917-93cd2d249de3" providerId="ADAL" clId="{BD623B3A-7D12-4892-A65A-6E8FD95F8A79}" dt="2023-05-22T14:16:29.344" v="945"/>
        <pc:sldMkLst>
          <pc:docMk/>
          <pc:sldMk cId="2108741320" sldId="395"/>
        </pc:sldMkLst>
      </pc:sldChg>
      <pc:sldChg chg="add">
        <pc:chgData name="Chandra Burks" userId="6d2df410-a5cb-43f6-8917-93cd2d249de3" providerId="ADAL" clId="{BD623B3A-7D12-4892-A65A-6E8FD95F8A79}" dt="2023-05-22T14:16:51.533" v="947"/>
        <pc:sldMkLst>
          <pc:docMk/>
          <pc:sldMk cId="881561625" sldId="396"/>
        </pc:sldMkLst>
      </pc:sldChg>
      <pc:sldChg chg="add">
        <pc:chgData name="Chandra Burks" userId="6d2df410-a5cb-43f6-8917-93cd2d249de3" providerId="ADAL" clId="{BD623B3A-7D12-4892-A65A-6E8FD95F8A79}" dt="2023-05-22T14:17:24.573" v="949"/>
        <pc:sldMkLst>
          <pc:docMk/>
          <pc:sldMk cId="1198485141" sldId="397"/>
        </pc:sldMkLst>
      </pc:sldChg>
      <pc:sldChg chg="add">
        <pc:chgData name="Chandra Burks" userId="6d2df410-a5cb-43f6-8917-93cd2d249de3" providerId="ADAL" clId="{BD623B3A-7D12-4892-A65A-6E8FD95F8A79}" dt="2023-05-22T14:17:49.586" v="951"/>
        <pc:sldMkLst>
          <pc:docMk/>
          <pc:sldMk cId="1007098583" sldId="398"/>
        </pc:sldMkLst>
      </pc:sldChg>
    </pc:docChg>
  </pc:docChgLst>
  <pc:docChgLst>
    <pc:chgData name="Hope DeYoung-Daniels" userId="8a3fa35f-743a-4f27-9882-acbf52b9d043" providerId="ADAL" clId="{18EDF126-BC30-4084-BDBE-3F510A4F80D3}"/>
    <pc:docChg chg="delSld">
      <pc:chgData name="Hope DeYoung-Daniels" userId="8a3fa35f-743a-4f27-9882-acbf52b9d043" providerId="ADAL" clId="{18EDF126-BC30-4084-BDBE-3F510A4F80D3}" dt="2023-05-23T16:25:53.704" v="1" actId="47"/>
      <pc:docMkLst>
        <pc:docMk/>
      </pc:docMkLst>
      <pc:sldChg chg="del">
        <pc:chgData name="Hope DeYoung-Daniels" userId="8a3fa35f-743a-4f27-9882-acbf52b9d043" providerId="ADAL" clId="{18EDF126-BC30-4084-BDBE-3F510A4F80D3}" dt="2023-05-23T16:24:40.307" v="0" actId="47"/>
        <pc:sldMkLst>
          <pc:docMk/>
          <pc:sldMk cId="1494637885" sldId="389"/>
        </pc:sldMkLst>
      </pc:sldChg>
      <pc:sldChg chg="del">
        <pc:chgData name="Hope DeYoung-Daniels" userId="8a3fa35f-743a-4f27-9882-acbf52b9d043" providerId="ADAL" clId="{18EDF126-BC30-4084-BDBE-3F510A4F80D3}" dt="2023-05-23T16:24:40.307" v="0" actId="47"/>
        <pc:sldMkLst>
          <pc:docMk/>
          <pc:sldMk cId="3761972610" sldId="390"/>
        </pc:sldMkLst>
      </pc:sldChg>
      <pc:sldChg chg="del">
        <pc:chgData name="Hope DeYoung-Daniels" userId="8a3fa35f-743a-4f27-9882-acbf52b9d043" providerId="ADAL" clId="{18EDF126-BC30-4084-BDBE-3F510A4F80D3}" dt="2023-05-23T16:24:40.307" v="0" actId="47"/>
        <pc:sldMkLst>
          <pc:docMk/>
          <pc:sldMk cId="3144444724" sldId="391"/>
        </pc:sldMkLst>
      </pc:sldChg>
      <pc:sldChg chg="del">
        <pc:chgData name="Hope DeYoung-Daniels" userId="8a3fa35f-743a-4f27-9882-acbf52b9d043" providerId="ADAL" clId="{18EDF126-BC30-4084-BDBE-3F510A4F80D3}" dt="2023-05-23T16:24:40.307" v="0" actId="47"/>
        <pc:sldMkLst>
          <pc:docMk/>
          <pc:sldMk cId="2823161732" sldId="392"/>
        </pc:sldMkLst>
      </pc:sldChg>
      <pc:sldChg chg="del">
        <pc:chgData name="Hope DeYoung-Daniels" userId="8a3fa35f-743a-4f27-9882-acbf52b9d043" providerId="ADAL" clId="{18EDF126-BC30-4084-BDBE-3F510A4F80D3}" dt="2023-05-23T16:24:40.307" v="0" actId="47"/>
        <pc:sldMkLst>
          <pc:docMk/>
          <pc:sldMk cId="1845841840" sldId="393"/>
        </pc:sldMkLst>
      </pc:sldChg>
      <pc:sldChg chg="del">
        <pc:chgData name="Hope DeYoung-Daniels" userId="8a3fa35f-743a-4f27-9882-acbf52b9d043" providerId="ADAL" clId="{18EDF126-BC30-4084-BDBE-3F510A4F80D3}" dt="2023-05-23T16:25:53.704" v="1" actId="47"/>
        <pc:sldMkLst>
          <pc:docMk/>
          <pc:sldMk cId="2108741320" sldId="395"/>
        </pc:sldMkLst>
      </pc:sldChg>
    </pc:docChg>
  </pc:docChgLst>
  <pc:docChgLst>
    <pc:chgData name="Chandra Burks" userId="6d2df410-a5cb-43f6-8917-93cd2d249de3" providerId="ADAL" clId="{9BC4AD62-F593-405E-B8CD-EF0B4C5BFBE7}"/>
    <pc:docChg chg="undo custSel delSld modSld">
      <pc:chgData name="Chandra Burks" userId="6d2df410-a5cb-43f6-8917-93cd2d249de3" providerId="ADAL" clId="{9BC4AD62-F593-405E-B8CD-EF0B4C5BFBE7}" dt="2022-02-22T15:27:50.494" v="1804" actId="20577"/>
      <pc:docMkLst>
        <pc:docMk/>
      </pc:docMkLst>
      <pc:sldChg chg="addSp delSp modSp mod">
        <pc:chgData name="Chandra Burks" userId="6d2df410-a5cb-43f6-8917-93cd2d249de3" providerId="ADAL" clId="{9BC4AD62-F593-405E-B8CD-EF0B4C5BFBE7}" dt="2022-02-18T21:35:34.320" v="38" actId="1076"/>
        <pc:sldMkLst>
          <pc:docMk/>
          <pc:sldMk cId="371747950" sldId="315"/>
        </pc:sldMkLst>
        <pc:spChg chg="mod">
          <ac:chgData name="Chandra Burks" userId="6d2df410-a5cb-43f6-8917-93cd2d249de3" providerId="ADAL" clId="{9BC4AD62-F593-405E-B8CD-EF0B4C5BFBE7}" dt="2022-02-18T21:30:16.016" v="9" actId="207"/>
          <ac:spMkLst>
            <pc:docMk/>
            <pc:sldMk cId="371747950" sldId="315"/>
            <ac:spMk id="9" creationId="{E416C482-50E3-E846-BAEE-ADF6E68B88C6}"/>
          </ac:spMkLst>
        </pc:spChg>
        <pc:spChg chg="mod">
          <ac:chgData name="Chandra Burks" userId="6d2df410-a5cb-43f6-8917-93cd2d249de3" providerId="ADAL" clId="{9BC4AD62-F593-405E-B8CD-EF0B4C5BFBE7}" dt="2022-02-18T21:30:46.504" v="34" actId="20577"/>
          <ac:spMkLst>
            <pc:docMk/>
            <pc:sldMk cId="371747950" sldId="315"/>
            <ac:spMk id="10" creationId="{C3477A5F-ACAD-1441-99A8-36FEB4D34216}"/>
          </ac:spMkLst>
        </pc:spChg>
        <pc:picChg chg="del">
          <ac:chgData name="Chandra Burks" userId="6d2df410-a5cb-43f6-8917-93cd2d249de3" providerId="ADAL" clId="{9BC4AD62-F593-405E-B8CD-EF0B4C5BFBE7}" dt="2022-02-18T21:35:28.213" v="35" actId="478"/>
          <ac:picMkLst>
            <pc:docMk/>
            <pc:sldMk cId="371747950" sldId="315"/>
            <ac:picMk id="3" creationId="{0B5A4AC2-65F5-40C7-A295-5F5017FA80C4}"/>
          </ac:picMkLst>
        </pc:picChg>
        <pc:picChg chg="add mod ord">
          <ac:chgData name="Chandra Burks" userId="6d2df410-a5cb-43f6-8917-93cd2d249de3" providerId="ADAL" clId="{9BC4AD62-F593-405E-B8CD-EF0B4C5BFBE7}" dt="2022-02-18T21:30:02.895" v="8" actId="167"/>
          <ac:picMkLst>
            <pc:docMk/>
            <pc:sldMk cId="371747950" sldId="315"/>
            <ac:picMk id="4" creationId="{DC6FDFA2-BCA3-4511-B9B1-B3D0D7BFFC24}"/>
          </ac:picMkLst>
        </pc:picChg>
        <pc:picChg chg="del">
          <ac:chgData name="Chandra Burks" userId="6d2df410-a5cb-43f6-8917-93cd2d249de3" providerId="ADAL" clId="{9BC4AD62-F593-405E-B8CD-EF0B4C5BFBE7}" dt="2022-02-18T21:30:00.237" v="4" actId="478"/>
          <ac:picMkLst>
            <pc:docMk/>
            <pc:sldMk cId="371747950" sldId="315"/>
            <ac:picMk id="7" creationId="{F533E960-648A-4993-88BF-7C7C16521B17}"/>
          </ac:picMkLst>
        </pc:picChg>
        <pc:picChg chg="add mod">
          <ac:chgData name="Chandra Burks" userId="6d2df410-a5cb-43f6-8917-93cd2d249de3" providerId="ADAL" clId="{9BC4AD62-F593-405E-B8CD-EF0B4C5BFBE7}" dt="2022-02-18T21:35:34.320" v="38" actId="1076"/>
          <ac:picMkLst>
            <pc:docMk/>
            <pc:sldMk cId="371747950" sldId="315"/>
            <ac:picMk id="1026" creationId="{908E11A9-B2D6-444B-8E31-955A03610F85}"/>
          </ac:picMkLst>
        </pc:picChg>
        <pc:cxnChg chg="mod">
          <ac:chgData name="Chandra Burks" userId="6d2df410-a5cb-43f6-8917-93cd2d249de3" providerId="ADAL" clId="{9BC4AD62-F593-405E-B8CD-EF0B4C5BFBE7}" dt="2022-02-18T21:30:26.211" v="10" actId="208"/>
          <ac:cxnSpMkLst>
            <pc:docMk/>
            <pc:sldMk cId="371747950" sldId="315"/>
            <ac:cxnSpMk id="5" creationId="{C4CD2E2E-5F74-4976-8ED3-0CA7A8A6B8C9}"/>
          </ac:cxnSpMkLst>
        </pc:cxnChg>
        <pc:cxnChg chg="mod">
          <ac:chgData name="Chandra Burks" userId="6d2df410-a5cb-43f6-8917-93cd2d249de3" providerId="ADAL" clId="{9BC4AD62-F593-405E-B8CD-EF0B4C5BFBE7}" dt="2022-02-18T21:30:28.109" v="11" actId="208"/>
          <ac:cxnSpMkLst>
            <pc:docMk/>
            <pc:sldMk cId="371747950" sldId="315"/>
            <ac:cxnSpMk id="6" creationId="{89187202-241E-46F6-92C3-FF5A40214E05}"/>
          </ac:cxnSpMkLst>
        </pc:cxnChg>
      </pc:sldChg>
      <pc:sldChg chg="addSp delSp modSp mod">
        <pc:chgData name="Chandra Burks" userId="6d2df410-a5cb-43f6-8917-93cd2d249de3" providerId="ADAL" clId="{9BC4AD62-F593-405E-B8CD-EF0B4C5BFBE7}" dt="2022-02-18T21:29:49.665" v="3" actId="962"/>
        <pc:sldMkLst>
          <pc:docMk/>
          <pc:sldMk cId="2328322732" sldId="316"/>
        </pc:sldMkLst>
        <pc:picChg chg="add mod">
          <ac:chgData name="Chandra Burks" userId="6d2df410-a5cb-43f6-8917-93cd2d249de3" providerId="ADAL" clId="{9BC4AD62-F593-405E-B8CD-EF0B4C5BFBE7}" dt="2022-02-18T21:29:49.665" v="3" actId="962"/>
          <ac:picMkLst>
            <pc:docMk/>
            <pc:sldMk cId="2328322732" sldId="316"/>
            <ac:picMk id="3" creationId="{D9278B32-FB14-49CB-935E-3D1AD8853C31}"/>
          </ac:picMkLst>
        </pc:picChg>
        <pc:picChg chg="del">
          <ac:chgData name="Chandra Burks" userId="6d2df410-a5cb-43f6-8917-93cd2d249de3" providerId="ADAL" clId="{9BC4AD62-F593-405E-B8CD-EF0B4C5BFBE7}" dt="2022-02-18T21:29:45.719" v="0" actId="478"/>
          <ac:picMkLst>
            <pc:docMk/>
            <pc:sldMk cId="2328322732" sldId="316"/>
            <ac:picMk id="5" creationId="{4309D4C4-0B8A-DB4A-9E88-348126A0B34F}"/>
          </ac:picMkLst>
        </pc:picChg>
      </pc:sldChg>
      <pc:sldChg chg="addSp delSp modSp mod">
        <pc:chgData name="Chandra Burks" userId="6d2df410-a5cb-43f6-8917-93cd2d249de3" providerId="ADAL" clId="{9BC4AD62-F593-405E-B8CD-EF0B4C5BFBE7}" dt="2022-02-21T16:51:12.371" v="1647" actId="1076"/>
        <pc:sldMkLst>
          <pc:docMk/>
          <pc:sldMk cId="1289685725" sldId="317"/>
        </pc:sldMkLst>
        <pc:picChg chg="del">
          <ac:chgData name="Chandra Burks" userId="6d2df410-a5cb-43f6-8917-93cd2d249de3" providerId="ADAL" clId="{9BC4AD62-F593-405E-B8CD-EF0B4C5BFBE7}" dt="2022-02-21T16:19:05.445" v="1624" actId="478"/>
          <ac:picMkLst>
            <pc:docMk/>
            <pc:sldMk cId="1289685725" sldId="317"/>
            <ac:picMk id="3" creationId="{05CA9CC8-8F5A-4575-B1C3-E11B8A5BA31C}"/>
          </ac:picMkLst>
        </pc:picChg>
        <pc:picChg chg="add mod">
          <ac:chgData name="Chandra Burks" userId="6d2df410-a5cb-43f6-8917-93cd2d249de3" providerId="ADAL" clId="{9BC4AD62-F593-405E-B8CD-EF0B4C5BFBE7}" dt="2022-02-21T16:51:12.371" v="1647" actId="1076"/>
          <ac:picMkLst>
            <pc:docMk/>
            <pc:sldMk cId="1289685725" sldId="317"/>
            <ac:picMk id="4" creationId="{ADBC0E90-C815-4FF9-8445-41B8118BCD54}"/>
          </ac:picMkLst>
        </pc:picChg>
        <pc:picChg chg="del">
          <ac:chgData name="Chandra Burks" userId="6d2df410-a5cb-43f6-8917-93cd2d249de3" providerId="ADAL" clId="{9BC4AD62-F593-405E-B8CD-EF0B4C5BFBE7}" dt="2022-02-21T16:19:13.044" v="1627" actId="478"/>
          <ac:picMkLst>
            <pc:docMk/>
            <pc:sldMk cId="1289685725" sldId="317"/>
            <ac:picMk id="6" creationId="{52745005-4A9B-416E-84BE-BF30E527D75B}"/>
          </ac:picMkLst>
        </pc:picChg>
        <pc:picChg chg="add mod ord">
          <ac:chgData name="Chandra Burks" userId="6d2df410-a5cb-43f6-8917-93cd2d249de3" providerId="ADAL" clId="{9BC4AD62-F593-405E-B8CD-EF0B4C5BFBE7}" dt="2022-02-21T16:19:15.519" v="1629" actId="167"/>
          <ac:picMkLst>
            <pc:docMk/>
            <pc:sldMk cId="1289685725" sldId="317"/>
            <ac:picMk id="7" creationId="{1521F2BA-76C6-474C-A44E-400F31081B17}"/>
          </ac:picMkLst>
        </pc:picChg>
      </pc:sldChg>
      <pc:sldChg chg="addSp delSp modSp mod">
        <pc:chgData name="Chandra Burks" userId="6d2df410-a5cb-43f6-8917-93cd2d249de3" providerId="ADAL" clId="{9BC4AD62-F593-405E-B8CD-EF0B4C5BFBE7}" dt="2022-02-21T16:19:59.174" v="1645" actId="1076"/>
        <pc:sldMkLst>
          <pc:docMk/>
          <pc:sldMk cId="3898173774" sldId="319"/>
        </pc:sldMkLst>
        <pc:picChg chg="del">
          <ac:chgData name="Chandra Burks" userId="6d2df410-a5cb-43f6-8917-93cd2d249de3" providerId="ADAL" clId="{9BC4AD62-F593-405E-B8CD-EF0B4C5BFBE7}" dt="2022-02-21T16:19:42.011" v="1638" actId="478"/>
          <ac:picMkLst>
            <pc:docMk/>
            <pc:sldMk cId="3898173774" sldId="319"/>
            <ac:picMk id="3" creationId="{0FE5AD6E-A7F8-A34E-B875-6AFF549689C7}"/>
          </ac:picMkLst>
        </pc:picChg>
        <pc:picChg chg="add mod">
          <ac:chgData name="Chandra Burks" userId="6d2df410-a5cb-43f6-8917-93cd2d249de3" providerId="ADAL" clId="{9BC4AD62-F593-405E-B8CD-EF0B4C5BFBE7}" dt="2022-02-21T16:19:44.104" v="1640"/>
          <ac:picMkLst>
            <pc:docMk/>
            <pc:sldMk cId="3898173774" sldId="319"/>
            <ac:picMk id="4" creationId="{0C14116B-186F-42BA-864B-CA92595C249D}"/>
          </ac:picMkLst>
        </pc:picChg>
        <pc:picChg chg="del">
          <ac:chgData name="Chandra Burks" userId="6d2df410-a5cb-43f6-8917-93cd2d249de3" providerId="ADAL" clId="{9BC4AD62-F593-405E-B8CD-EF0B4C5BFBE7}" dt="2022-02-21T16:19:43.468" v="1639" actId="478"/>
          <ac:picMkLst>
            <pc:docMk/>
            <pc:sldMk cId="3898173774" sldId="319"/>
            <ac:picMk id="5" creationId="{F061C992-795C-3541-9123-F0D6D44C3C66}"/>
          </ac:picMkLst>
        </pc:picChg>
        <pc:picChg chg="add mod">
          <ac:chgData name="Chandra Burks" userId="6d2df410-a5cb-43f6-8917-93cd2d249de3" providerId="ADAL" clId="{9BC4AD62-F593-405E-B8CD-EF0B4C5BFBE7}" dt="2022-02-21T16:19:59.174" v="1645" actId="1076"/>
          <ac:picMkLst>
            <pc:docMk/>
            <pc:sldMk cId="3898173774" sldId="319"/>
            <ac:picMk id="6" creationId="{D822BB76-560A-42F9-AEA4-0C15D779E4E7}"/>
          </ac:picMkLst>
        </pc:picChg>
      </pc:sldChg>
      <pc:sldChg chg="addSp delSp modSp mod">
        <pc:chgData name="Chandra Burks" userId="6d2df410-a5cb-43f6-8917-93cd2d249de3" providerId="ADAL" clId="{9BC4AD62-F593-405E-B8CD-EF0B4C5BFBE7}" dt="2022-02-21T17:42:39.464" v="1665" actId="962"/>
        <pc:sldMkLst>
          <pc:docMk/>
          <pc:sldMk cId="2377962716" sldId="320"/>
        </pc:sldMkLst>
        <pc:picChg chg="del">
          <ac:chgData name="Chandra Burks" userId="6d2df410-a5cb-43f6-8917-93cd2d249de3" providerId="ADAL" clId="{9BC4AD62-F593-405E-B8CD-EF0B4C5BFBE7}" dt="2022-02-21T16:19:31.051" v="1633" actId="478"/>
          <ac:picMkLst>
            <pc:docMk/>
            <pc:sldMk cId="2377962716" sldId="320"/>
            <ac:picMk id="3" creationId="{5C6BA27D-D962-4782-B39E-CBA83F295FDE}"/>
          </ac:picMkLst>
        </pc:picChg>
        <pc:picChg chg="add mod ord">
          <ac:chgData name="Chandra Burks" userId="6d2df410-a5cb-43f6-8917-93cd2d249de3" providerId="ADAL" clId="{9BC4AD62-F593-405E-B8CD-EF0B4C5BFBE7}" dt="2022-02-21T16:19:26.282" v="1632" actId="167"/>
          <ac:picMkLst>
            <pc:docMk/>
            <pc:sldMk cId="2377962716" sldId="320"/>
            <ac:picMk id="4" creationId="{E72A2B56-8682-484E-BF68-A8B2568BF7EB}"/>
          </ac:picMkLst>
        </pc:picChg>
        <pc:picChg chg="add del mod">
          <ac:chgData name="Chandra Burks" userId="6d2df410-a5cb-43f6-8917-93cd2d249de3" providerId="ADAL" clId="{9BC4AD62-F593-405E-B8CD-EF0B4C5BFBE7}" dt="2022-02-21T17:18:29.422" v="1658" actId="478"/>
          <ac:picMkLst>
            <pc:docMk/>
            <pc:sldMk cId="2377962716" sldId="320"/>
            <ac:picMk id="5" creationId="{CD4628E6-0EB1-48E5-9A2E-83D91A3F3A69}"/>
          </ac:picMkLst>
        </pc:picChg>
        <pc:picChg chg="del">
          <ac:chgData name="Chandra Burks" userId="6d2df410-a5cb-43f6-8917-93cd2d249de3" providerId="ADAL" clId="{9BC4AD62-F593-405E-B8CD-EF0B4C5BFBE7}" dt="2022-02-21T16:19:23.683" v="1630" actId="478"/>
          <ac:picMkLst>
            <pc:docMk/>
            <pc:sldMk cId="2377962716" sldId="320"/>
            <ac:picMk id="7" creationId="{E2A75D3E-A7B0-4C39-BA0E-97CFB33F8BE2}"/>
          </ac:picMkLst>
        </pc:picChg>
        <pc:picChg chg="add del mod">
          <ac:chgData name="Chandra Burks" userId="6d2df410-a5cb-43f6-8917-93cd2d249de3" providerId="ADAL" clId="{9BC4AD62-F593-405E-B8CD-EF0B4C5BFBE7}" dt="2022-02-21T17:42:37.028" v="1662" actId="478"/>
          <ac:picMkLst>
            <pc:docMk/>
            <pc:sldMk cId="2377962716" sldId="320"/>
            <ac:picMk id="8" creationId="{5AAFBFFE-8E1B-447C-9F47-2881A9DD368A}"/>
          </ac:picMkLst>
        </pc:picChg>
        <pc:picChg chg="add mod">
          <ac:chgData name="Chandra Burks" userId="6d2df410-a5cb-43f6-8917-93cd2d249de3" providerId="ADAL" clId="{9BC4AD62-F593-405E-B8CD-EF0B4C5BFBE7}" dt="2022-02-21T17:42:39.464" v="1665" actId="962"/>
          <ac:picMkLst>
            <pc:docMk/>
            <pc:sldMk cId="2377962716" sldId="320"/>
            <ac:picMk id="10" creationId="{1B73999D-BB34-43AA-AF6F-FA1DB8CFC39A}"/>
          </ac:picMkLst>
        </pc:picChg>
      </pc:sldChg>
      <pc:sldChg chg="addSp delSp modSp mod modNotesTx">
        <pc:chgData name="Chandra Burks" userId="6d2df410-a5cb-43f6-8917-93cd2d249de3" providerId="ADAL" clId="{9BC4AD62-F593-405E-B8CD-EF0B4C5BFBE7}" dt="2022-02-22T15:27:50.494" v="1804" actId="20577"/>
        <pc:sldMkLst>
          <pc:docMk/>
          <pc:sldMk cId="3280625461" sldId="325"/>
        </pc:sldMkLst>
        <pc:spChg chg="mod">
          <ac:chgData name="Chandra Burks" userId="6d2df410-a5cb-43f6-8917-93cd2d249de3" providerId="ADAL" clId="{9BC4AD62-F593-405E-B8CD-EF0B4C5BFBE7}" dt="2022-02-18T21:36:41.908" v="100" actId="20577"/>
          <ac:spMkLst>
            <pc:docMk/>
            <pc:sldMk cId="3280625461" sldId="325"/>
            <ac:spMk id="7" creationId="{A6262A77-DB33-4A1B-988D-FFDD7C0ED7A8}"/>
          </ac:spMkLst>
        </pc:spChg>
        <pc:spChg chg="mod">
          <ac:chgData name="Chandra Burks" userId="6d2df410-a5cb-43f6-8917-93cd2d249de3" providerId="ADAL" clId="{9BC4AD62-F593-405E-B8CD-EF0B4C5BFBE7}" dt="2022-02-18T21:36:26.796" v="61" actId="20577"/>
          <ac:spMkLst>
            <pc:docMk/>
            <pc:sldMk cId="3280625461" sldId="325"/>
            <ac:spMk id="9" creationId="{E416C482-50E3-E846-BAEE-ADF6E68B88C6}"/>
          </ac:spMkLst>
        </pc:spChg>
        <pc:picChg chg="del">
          <ac:chgData name="Chandra Burks" userId="6d2df410-a5cb-43f6-8917-93cd2d249de3" providerId="ADAL" clId="{9BC4AD62-F593-405E-B8CD-EF0B4C5BFBE7}" dt="2022-02-18T21:35:51.798" v="39" actId="478"/>
          <ac:picMkLst>
            <pc:docMk/>
            <pc:sldMk cId="3280625461" sldId="325"/>
            <ac:picMk id="3" creationId="{83AFFA38-9F10-425B-BB97-2DD62CAAF273}"/>
          </ac:picMkLst>
        </pc:picChg>
        <pc:picChg chg="add mod ord">
          <ac:chgData name="Chandra Burks" userId="6d2df410-a5cb-43f6-8917-93cd2d249de3" providerId="ADAL" clId="{9BC4AD62-F593-405E-B8CD-EF0B4C5BFBE7}" dt="2022-02-18T21:35:54.383" v="43" actId="167"/>
          <ac:picMkLst>
            <pc:docMk/>
            <pc:sldMk cId="3280625461" sldId="325"/>
            <ac:picMk id="4" creationId="{00D3053D-A9F2-47E2-B1D5-C6F7EDDEDFC7}"/>
          </ac:picMkLst>
        </pc:picChg>
        <pc:cxnChg chg="mod">
          <ac:chgData name="Chandra Burks" userId="6d2df410-a5cb-43f6-8917-93cd2d249de3" providerId="ADAL" clId="{9BC4AD62-F593-405E-B8CD-EF0B4C5BFBE7}" dt="2022-02-18T21:36:31.258" v="73" actId="1038"/>
          <ac:cxnSpMkLst>
            <pc:docMk/>
            <pc:sldMk cId="3280625461" sldId="325"/>
            <ac:cxnSpMk id="5" creationId="{C4CD2E2E-5F74-4976-8ED3-0CA7A8A6B8C9}"/>
          </ac:cxnSpMkLst>
        </pc:cxnChg>
        <pc:cxnChg chg="mod">
          <ac:chgData name="Chandra Burks" userId="6d2df410-a5cb-43f6-8917-93cd2d249de3" providerId="ADAL" clId="{9BC4AD62-F593-405E-B8CD-EF0B4C5BFBE7}" dt="2022-02-18T21:36:35.526" v="86" actId="1037"/>
          <ac:cxnSpMkLst>
            <pc:docMk/>
            <pc:sldMk cId="3280625461" sldId="325"/>
            <ac:cxnSpMk id="6" creationId="{89187202-241E-46F6-92C3-FF5A40214E05}"/>
          </ac:cxnSpMkLst>
        </pc:cxnChg>
      </pc:sldChg>
      <pc:sldChg chg="addSp delSp modSp mod modNotesTx">
        <pc:chgData name="Chandra Burks" userId="6d2df410-a5cb-43f6-8917-93cd2d249de3" providerId="ADAL" clId="{9BC4AD62-F593-405E-B8CD-EF0B4C5BFBE7}" dt="2022-02-21T16:51:35.586" v="1657" actId="20577"/>
        <pc:sldMkLst>
          <pc:docMk/>
          <pc:sldMk cId="3268066116" sldId="326"/>
        </pc:sldMkLst>
        <pc:spChg chg="mod">
          <ac:chgData name="Chandra Burks" userId="6d2df410-a5cb-43f6-8917-93cd2d249de3" providerId="ADAL" clId="{9BC4AD62-F593-405E-B8CD-EF0B4C5BFBE7}" dt="2022-02-21T16:51:35.586" v="1657" actId="20577"/>
          <ac:spMkLst>
            <pc:docMk/>
            <pc:sldMk cId="3268066116" sldId="326"/>
            <ac:spMk id="8" creationId="{533C99DE-772D-46BB-8D5D-849365ED21F7}"/>
          </ac:spMkLst>
        </pc:spChg>
        <pc:spChg chg="mod">
          <ac:chgData name="Chandra Burks" userId="6d2df410-a5cb-43f6-8917-93cd2d249de3" providerId="ADAL" clId="{9BC4AD62-F593-405E-B8CD-EF0B4C5BFBE7}" dt="2022-02-18T22:24:36.094" v="1280" actId="207"/>
          <ac:spMkLst>
            <pc:docMk/>
            <pc:sldMk cId="3268066116" sldId="326"/>
            <ac:spMk id="9" creationId="{E416C482-50E3-E846-BAEE-ADF6E68B88C6}"/>
          </ac:spMkLst>
        </pc:spChg>
        <pc:picChg chg="del">
          <ac:chgData name="Chandra Burks" userId="6d2df410-a5cb-43f6-8917-93cd2d249de3" providerId="ADAL" clId="{9BC4AD62-F593-405E-B8CD-EF0B4C5BFBE7}" dt="2022-02-18T22:24:38.031" v="1281" actId="478"/>
          <ac:picMkLst>
            <pc:docMk/>
            <pc:sldMk cId="3268066116" sldId="326"/>
            <ac:picMk id="3" creationId="{83AFFA38-9F10-425B-BB97-2DD62CAAF273}"/>
          </ac:picMkLst>
        </pc:picChg>
        <pc:picChg chg="add mod ord">
          <ac:chgData name="Chandra Burks" userId="6d2df410-a5cb-43f6-8917-93cd2d249de3" providerId="ADAL" clId="{9BC4AD62-F593-405E-B8CD-EF0B4C5BFBE7}" dt="2022-02-21T16:19:37.598" v="1637" actId="1076"/>
          <ac:picMkLst>
            <pc:docMk/>
            <pc:sldMk cId="3268066116" sldId="326"/>
            <ac:picMk id="4" creationId="{DF3196B3-1E94-43EC-A258-1CC62174A7CF}"/>
          </ac:picMkLst>
        </pc:picChg>
        <pc:cxnChg chg="mod">
          <ac:chgData name="Chandra Burks" userId="6d2df410-a5cb-43f6-8917-93cd2d249de3" providerId="ADAL" clId="{9BC4AD62-F593-405E-B8CD-EF0B4C5BFBE7}" dt="2022-02-18T22:24:33.314" v="1279" actId="208"/>
          <ac:cxnSpMkLst>
            <pc:docMk/>
            <pc:sldMk cId="3268066116" sldId="326"/>
            <ac:cxnSpMk id="5" creationId="{C4CD2E2E-5F74-4976-8ED3-0CA7A8A6B8C9}"/>
          </ac:cxnSpMkLst>
        </pc:cxnChg>
        <pc:cxnChg chg="mod">
          <ac:chgData name="Chandra Burks" userId="6d2df410-a5cb-43f6-8917-93cd2d249de3" providerId="ADAL" clId="{9BC4AD62-F593-405E-B8CD-EF0B4C5BFBE7}" dt="2022-02-18T22:24:31.253" v="1278" actId="208"/>
          <ac:cxnSpMkLst>
            <pc:docMk/>
            <pc:sldMk cId="3268066116" sldId="326"/>
            <ac:cxnSpMk id="6" creationId="{89187202-241E-46F6-92C3-FF5A40214E05}"/>
          </ac:cxnSpMkLst>
        </pc:cxnChg>
      </pc:sldChg>
      <pc:sldChg chg="addSp delSp modSp mod modNotesTx">
        <pc:chgData name="Chandra Burks" userId="6d2df410-a5cb-43f6-8917-93cd2d249de3" providerId="ADAL" clId="{9BC4AD62-F593-405E-B8CD-EF0B4C5BFBE7}" dt="2022-02-18T22:28:52.291" v="1491" actId="20577"/>
        <pc:sldMkLst>
          <pc:docMk/>
          <pc:sldMk cId="1423181275" sldId="327"/>
        </pc:sldMkLst>
        <pc:spChg chg="mod">
          <ac:chgData name="Chandra Burks" userId="6d2df410-a5cb-43f6-8917-93cd2d249de3" providerId="ADAL" clId="{9BC4AD62-F593-405E-B8CD-EF0B4C5BFBE7}" dt="2022-02-18T22:28:17.762" v="1470" actId="6549"/>
          <ac:spMkLst>
            <pc:docMk/>
            <pc:sldMk cId="1423181275" sldId="327"/>
            <ac:spMk id="7" creationId="{A6262A77-DB33-4A1B-988D-FFDD7C0ED7A8}"/>
          </ac:spMkLst>
        </pc:spChg>
        <pc:spChg chg="mod">
          <ac:chgData name="Chandra Burks" userId="6d2df410-a5cb-43f6-8917-93cd2d249de3" providerId="ADAL" clId="{9BC4AD62-F593-405E-B8CD-EF0B4C5BFBE7}" dt="2022-02-18T22:24:21.636" v="1275" actId="207"/>
          <ac:spMkLst>
            <pc:docMk/>
            <pc:sldMk cId="1423181275" sldId="327"/>
            <ac:spMk id="9" creationId="{E416C482-50E3-E846-BAEE-ADF6E68B88C6}"/>
          </ac:spMkLst>
        </pc:spChg>
        <pc:picChg chg="del">
          <ac:chgData name="Chandra Burks" userId="6d2df410-a5cb-43f6-8917-93cd2d249de3" providerId="ADAL" clId="{9BC4AD62-F593-405E-B8CD-EF0B4C5BFBE7}" dt="2022-02-18T22:24:16.796" v="1270" actId="478"/>
          <ac:picMkLst>
            <pc:docMk/>
            <pc:sldMk cId="1423181275" sldId="327"/>
            <ac:picMk id="3" creationId="{83AFFA38-9F10-425B-BB97-2DD62CAAF273}"/>
          </ac:picMkLst>
        </pc:picChg>
        <pc:picChg chg="add mod ord">
          <ac:chgData name="Chandra Burks" userId="6d2df410-a5cb-43f6-8917-93cd2d249de3" providerId="ADAL" clId="{9BC4AD62-F593-405E-B8CD-EF0B4C5BFBE7}" dt="2022-02-18T22:24:19.407" v="1274" actId="167"/>
          <ac:picMkLst>
            <pc:docMk/>
            <pc:sldMk cId="1423181275" sldId="327"/>
            <ac:picMk id="4" creationId="{76648318-DA9B-4F89-AB67-EF4113E7C3E8}"/>
          </ac:picMkLst>
        </pc:picChg>
        <pc:cxnChg chg="mod">
          <ac:chgData name="Chandra Burks" userId="6d2df410-a5cb-43f6-8917-93cd2d249de3" providerId="ADAL" clId="{9BC4AD62-F593-405E-B8CD-EF0B4C5BFBE7}" dt="2022-02-18T22:24:27.818" v="1277" actId="208"/>
          <ac:cxnSpMkLst>
            <pc:docMk/>
            <pc:sldMk cId="1423181275" sldId="327"/>
            <ac:cxnSpMk id="5" creationId="{C4CD2E2E-5F74-4976-8ED3-0CA7A8A6B8C9}"/>
          </ac:cxnSpMkLst>
        </pc:cxnChg>
        <pc:cxnChg chg="mod">
          <ac:chgData name="Chandra Burks" userId="6d2df410-a5cb-43f6-8917-93cd2d249de3" providerId="ADAL" clId="{9BC4AD62-F593-405E-B8CD-EF0B4C5BFBE7}" dt="2022-02-18T22:24:25.989" v="1276" actId="208"/>
          <ac:cxnSpMkLst>
            <pc:docMk/>
            <pc:sldMk cId="1423181275" sldId="327"/>
            <ac:cxnSpMk id="6" creationId="{89187202-241E-46F6-92C3-FF5A40214E05}"/>
          </ac:cxnSpMkLst>
        </pc:cxnChg>
      </pc:sldChg>
      <pc:sldChg chg="del">
        <pc:chgData name="Chandra Burks" userId="6d2df410-a5cb-43f6-8917-93cd2d249de3" providerId="ADAL" clId="{9BC4AD62-F593-405E-B8CD-EF0B4C5BFBE7}" dt="2022-02-18T21:40:41.047" v="400" actId="47"/>
        <pc:sldMkLst>
          <pc:docMk/>
          <pc:sldMk cId="3497190601" sldId="328"/>
        </pc:sldMkLst>
      </pc:sldChg>
      <pc:sldChg chg="del">
        <pc:chgData name="Chandra Burks" userId="6d2df410-a5cb-43f6-8917-93cd2d249de3" providerId="ADAL" clId="{9BC4AD62-F593-405E-B8CD-EF0B4C5BFBE7}" dt="2022-02-18T21:40:41.047" v="400" actId="47"/>
        <pc:sldMkLst>
          <pc:docMk/>
          <pc:sldMk cId="2461157211" sldId="329"/>
        </pc:sldMkLst>
      </pc:sldChg>
      <pc:sldChg chg="del">
        <pc:chgData name="Chandra Burks" userId="6d2df410-a5cb-43f6-8917-93cd2d249de3" providerId="ADAL" clId="{9BC4AD62-F593-405E-B8CD-EF0B4C5BFBE7}" dt="2022-02-18T21:40:41.047" v="400" actId="47"/>
        <pc:sldMkLst>
          <pc:docMk/>
          <pc:sldMk cId="3947365803" sldId="330"/>
        </pc:sldMkLst>
      </pc:sldChg>
      <pc:sldChg chg="addSp delSp modSp mod modNotesTx">
        <pc:chgData name="Chandra Burks" userId="6d2df410-a5cb-43f6-8917-93cd2d249de3" providerId="ADAL" clId="{9BC4AD62-F593-405E-B8CD-EF0B4C5BFBE7}" dt="2022-02-21T20:08:00.703" v="1668" actId="20577"/>
        <pc:sldMkLst>
          <pc:docMk/>
          <pc:sldMk cId="2050525094" sldId="331"/>
        </pc:sldMkLst>
        <pc:spChg chg="mod">
          <ac:chgData name="Chandra Burks" userId="6d2df410-a5cb-43f6-8917-93cd2d249de3" providerId="ADAL" clId="{9BC4AD62-F593-405E-B8CD-EF0B4C5BFBE7}" dt="2022-02-18T22:04:50.188" v="866" actId="20577"/>
          <ac:spMkLst>
            <pc:docMk/>
            <pc:sldMk cId="2050525094" sldId="331"/>
            <ac:spMk id="7" creationId="{A6262A77-DB33-4A1B-988D-FFDD7C0ED7A8}"/>
          </ac:spMkLst>
        </pc:spChg>
        <pc:spChg chg="mod">
          <ac:chgData name="Chandra Burks" userId="6d2df410-a5cb-43f6-8917-93cd2d249de3" providerId="ADAL" clId="{9BC4AD62-F593-405E-B8CD-EF0B4C5BFBE7}" dt="2022-02-18T21:58:50.364" v="785" actId="1076"/>
          <ac:spMkLst>
            <pc:docMk/>
            <pc:sldMk cId="2050525094" sldId="331"/>
            <ac:spMk id="9" creationId="{E416C482-50E3-E846-BAEE-ADF6E68B88C6}"/>
          </ac:spMkLst>
        </pc:spChg>
        <pc:picChg chg="add mod ord">
          <ac:chgData name="Chandra Burks" userId="6d2df410-a5cb-43f6-8917-93cd2d249de3" providerId="ADAL" clId="{9BC4AD62-F593-405E-B8CD-EF0B4C5BFBE7}" dt="2022-02-18T21:40:59.087" v="405" actId="962"/>
          <ac:picMkLst>
            <pc:docMk/>
            <pc:sldMk cId="2050525094" sldId="331"/>
            <ac:picMk id="4" creationId="{1DB29B1B-0438-47A6-AECC-40435B054549}"/>
          </ac:picMkLst>
        </pc:picChg>
        <pc:picChg chg="del">
          <ac:chgData name="Chandra Burks" userId="6d2df410-a5cb-43f6-8917-93cd2d249de3" providerId="ADAL" clId="{9BC4AD62-F593-405E-B8CD-EF0B4C5BFBE7}" dt="2022-02-18T21:45:55.671" v="410" actId="478"/>
          <ac:picMkLst>
            <pc:docMk/>
            <pc:sldMk cId="2050525094" sldId="331"/>
            <ac:picMk id="8" creationId="{25C40D53-66F4-46D0-A473-6DE21077FAD5}"/>
          </ac:picMkLst>
        </pc:picChg>
        <pc:picChg chg="del">
          <ac:chgData name="Chandra Burks" userId="6d2df410-a5cb-43f6-8917-93cd2d249de3" providerId="ADAL" clId="{9BC4AD62-F593-405E-B8CD-EF0B4C5BFBE7}" dt="2022-02-18T21:40:55.971" v="401" actId="478"/>
          <ac:picMkLst>
            <pc:docMk/>
            <pc:sldMk cId="2050525094" sldId="331"/>
            <ac:picMk id="10" creationId="{52EB56D1-E908-4EE9-8CBE-67BD4444B70C}"/>
          </ac:picMkLst>
        </pc:picChg>
        <pc:picChg chg="add mod">
          <ac:chgData name="Chandra Burks" userId="6d2df410-a5cb-43f6-8917-93cd2d249de3" providerId="ADAL" clId="{9BC4AD62-F593-405E-B8CD-EF0B4C5BFBE7}" dt="2022-02-18T21:46:54.210" v="415" actId="1076"/>
          <ac:picMkLst>
            <pc:docMk/>
            <pc:sldMk cId="2050525094" sldId="331"/>
            <ac:picMk id="12" creationId="{0F505988-1132-4A84-A75A-C46DCE6EE402}"/>
          </ac:picMkLst>
        </pc:picChg>
        <pc:picChg chg="add mod">
          <ac:chgData name="Chandra Burks" userId="6d2df410-a5cb-43f6-8917-93cd2d249de3" providerId="ADAL" clId="{9BC4AD62-F593-405E-B8CD-EF0B4C5BFBE7}" dt="2022-02-18T22:06:01.462" v="955" actId="1076"/>
          <ac:picMkLst>
            <pc:docMk/>
            <pc:sldMk cId="2050525094" sldId="331"/>
            <ac:picMk id="14" creationId="{FBBA8748-C668-4C43-9767-9D7805C15EA9}"/>
          </ac:picMkLst>
        </pc:picChg>
        <pc:cxnChg chg="mod">
          <ac:chgData name="Chandra Burks" userId="6d2df410-a5cb-43f6-8917-93cd2d249de3" providerId="ADAL" clId="{9BC4AD62-F593-405E-B8CD-EF0B4C5BFBE7}" dt="2022-02-18T21:41:04.559" v="407" actId="208"/>
          <ac:cxnSpMkLst>
            <pc:docMk/>
            <pc:sldMk cId="2050525094" sldId="331"/>
            <ac:cxnSpMk id="5" creationId="{C4CD2E2E-5F74-4976-8ED3-0CA7A8A6B8C9}"/>
          </ac:cxnSpMkLst>
        </pc:cxnChg>
        <pc:cxnChg chg="mod">
          <ac:chgData name="Chandra Burks" userId="6d2df410-a5cb-43f6-8917-93cd2d249de3" providerId="ADAL" clId="{9BC4AD62-F593-405E-B8CD-EF0B4C5BFBE7}" dt="2022-02-18T21:41:06.393" v="408" actId="208"/>
          <ac:cxnSpMkLst>
            <pc:docMk/>
            <pc:sldMk cId="2050525094" sldId="331"/>
            <ac:cxnSpMk id="6" creationId="{89187202-241E-46F6-92C3-FF5A40214E05}"/>
          </ac:cxnSpMkLst>
        </pc:cxnChg>
      </pc:sldChg>
      <pc:sldChg chg="addSp delSp modSp mod">
        <pc:chgData name="Chandra Burks" userId="6d2df410-a5cb-43f6-8917-93cd2d249de3" providerId="ADAL" clId="{9BC4AD62-F593-405E-B8CD-EF0B4C5BFBE7}" dt="2022-02-21T16:51:29.529" v="1652" actId="20577"/>
        <pc:sldMkLst>
          <pc:docMk/>
          <pc:sldMk cId="2685730503" sldId="335"/>
        </pc:sldMkLst>
        <pc:spChg chg="mod">
          <ac:chgData name="Chandra Burks" userId="6d2df410-a5cb-43f6-8917-93cd2d249de3" providerId="ADAL" clId="{9BC4AD62-F593-405E-B8CD-EF0B4C5BFBE7}" dt="2022-02-21T16:51:29.529" v="1652" actId="20577"/>
          <ac:spMkLst>
            <pc:docMk/>
            <pc:sldMk cId="2685730503" sldId="335"/>
            <ac:spMk id="5" creationId="{F353110E-A45C-454B-87E7-8628E761732E}"/>
          </ac:spMkLst>
        </pc:spChg>
        <pc:picChg chg="add mod ord">
          <ac:chgData name="Chandra Burks" userId="6d2df410-a5cb-43f6-8917-93cd2d249de3" providerId="ADAL" clId="{9BC4AD62-F593-405E-B8CD-EF0B4C5BFBE7}" dt="2022-02-18T22:25:09.515" v="1299" actId="167"/>
          <ac:picMkLst>
            <pc:docMk/>
            <pc:sldMk cId="2685730503" sldId="335"/>
            <ac:picMk id="3" creationId="{8D2E8C08-3A10-4ACC-820A-12CB0765CCFA}"/>
          </ac:picMkLst>
        </pc:picChg>
        <pc:picChg chg="del">
          <ac:chgData name="Chandra Burks" userId="6d2df410-a5cb-43f6-8917-93cd2d249de3" providerId="ADAL" clId="{9BC4AD62-F593-405E-B8CD-EF0B4C5BFBE7}" dt="2022-02-18T22:25:06.942" v="1295" actId="478"/>
          <ac:picMkLst>
            <pc:docMk/>
            <pc:sldMk cId="2685730503" sldId="335"/>
            <ac:picMk id="4" creationId="{6F83FD47-D290-4E50-B43F-512A6C707DFC}"/>
          </ac:picMkLst>
        </pc:picChg>
      </pc:sldChg>
      <pc:sldChg chg="addSp delSp modSp mod">
        <pc:chgData name="Chandra Burks" userId="6d2df410-a5cb-43f6-8917-93cd2d249de3" providerId="ADAL" clId="{9BC4AD62-F593-405E-B8CD-EF0B4C5BFBE7}" dt="2022-02-18T22:26:59.496" v="1380" actId="20577"/>
        <pc:sldMkLst>
          <pc:docMk/>
          <pc:sldMk cId="4017096077" sldId="336"/>
        </pc:sldMkLst>
        <pc:spChg chg="mod">
          <ac:chgData name="Chandra Burks" userId="6d2df410-a5cb-43f6-8917-93cd2d249de3" providerId="ADAL" clId="{9BC4AD62-F593-405E-B8CD-EF0B4C5BFBE7}" dt="2022-02-18T22:26:59.496" v="1380" actId="20577"/>
          <ac:spMkLst>
            <pc:docMk/>
            <pc:sldMk cId="4017096077" sldId="336"/>
            <ac:spMk id="8" creationId="{533C99DE-772D-46BB-8D5D-849365ED21F7}"/>
          </ac:spMkLst>
        </pc:spChg>
        <pc:spChg chg="mod">
          <ac:chgData name="Chandra Burks" userId="6d2df410-a5cb-43f6-8917-93cd2d249de3" providerId="ADAL" clId="{9BC4AD62-F593-405E-B8CD-EF0B4C5BFBE7}" dt="2022-02-18T22:24:53.207" v="1291" actId="207"/>
          <ac:spMkLst>
            <pc:docMk/>
            <pc:sldMk cId="4017096077" sldId="336"/>
            <ac:spMk id="9" creationId="{E416C482-50E3-E846-BAEE-ADF6E68B88C6}"/>
          </ac:spMkLst>
        </pc:spChg>
        <pc:picChg chg="del">
          <ac:chgData name="Chandra Burks" userId="6d2df410-a5cb-43f6-8917-93cd2d249de3" providerId="ADAL" clId="{9BC4AD62-F593-405E-B8CD-EF0B4C5BFBE7}" dt="2022-02-18T22:24:48.487" v="1286" actId="478"/>
          <ac:picMkLst>
            <pc:docMk/>
            <pc:sldMk cId="4017096077" sldId="336"/>
            <ac:picMk id="3" creationId="{83AFFA38-9F10-425B-BB97-2DD62CAAF273}"/>
          </ac:picMkLst>
        </pc:picChg>
        <pc:picChg chg="add mod ord">
          <ac:chgData name="Chandra Burks" userId="6d2df410-a5cb-43f6-8917-93cd2d249de3" providerId="ADAL" clId="{9BC4AD62-F593-405E-B8CD-EF0B4C5BFBE7}" dt="2022-02-18T22:24:51.274" v="1290" actId="167"/>
          <ac:picMkLst>
            <pc:docMk/>
            <pc:sldMk cId="4017096077" sldId="336"/>
            <ac:picMk id="4" creationId="{1556D992-09AE-42F4-A039-BED2F4F8E4BA}"/>
          </ac:picMkLst>
        </pc:picChg>
        <pc:cxnChg chg="mod">
          <ac:chgData name="Chandra Burks" userId="6d2df410-a5cb-43f6-8917-93cd2d249de3" providerId="ADAL" clId="{9BC4AD62-F593-405E-B8CD-EF0B4C5BFBE7}" dt="2022-02-18T22:24:56.757" v="1292" actId="208"/>
          <ac:cxnSpMkLst>
            <pc:docMk/>
            <pc:sldMk cId="4017096077" sldId="336"/>
            <ac:cxnSpMk id="5" creationId="{C4CD2E2E-5F74-4976-8ED3-0CA7A8A6B8C9}"/>
          </ac:cxnSpMkLst>
        </pc:cxnChg>
        <pc:cxnChg chg="mod">
          <ac:chgData name="Chandra Burks" userId="6d2df410-a5cb-43f6-8917-93cd2d249de3" providerId="ADAL" clId="{9BC4AD62-F593-405E-B8CD-EF0B4C5BFBE7}" dt="2022-02-18T22:24:59.837" v="1293" actId="208"/>
          <ac:cxnSpMkLst>
            <pc:docMk/>
            <pc:sldMk cId="4017096077" sldId="336"/>
            <ac:cxnSpMk id="6" creationId="{89187202-241E-46F6-92C3-FF5A40214E05}"/>
          </ac:cxnSpMkLst>
        </pc:cxnChg>
      </pc:sldChg>
    </pc:docChg>
  </pc:docChgLst>
  <pc:docChgLst>
    <pc:chgData name="Chandra Burks" userId="6d2df410-a5cb-43f6-8917-93cd2d249de3" providerId="ADAL" clId="{64A9CF0B-D316-48F0-83F3-2CDAAF1762C0}"/>
    <pc:docChg chg="undo custSel addSld delSld modSld sldOrd">
      <pc:chgData name="Chandra Burks" userId="6d2df410-a5cb-43f6-8917-93cd2d249de3" providerId="ADAL" clId="{64A9CF0B-D316-48F0-83F3-2CDAAF1762C0}" dt="2023-05-08T21:38:58.640" v="1215" actId="47"/>
      <pc:docMkLst>
        <pc:docMk/>
      </pc:docMkLst>
      <pc:sldChg chg="addSp delSp modSp add del mod">
        <pc:chgData name="Chandra Burks" userId="6d2df410-a5cb-43f6-8917-93cd2d249de3" providerId="ADAL" clId="{64A9CF0B-D316-48F0-83F3-2CDAAF1762C0}" dt="2023-05-08T21:38:58.640" v="1215" actId="47"/>
        <pc:sldMkLst>
          <pc:docMk/>
          <pc:sldMk cId="3556186317" sldId="296"/>
        </pc:sldMkLst>
        <pc:spChg chg="mod">
          <ac:chgData name="Chandra Burks" userId="6d2df410-a5cb-43f6-8917-93cd2d249de3" providerId="ADAL" clId="{64A9CF0B-D316-48F0-83F3-2CDAAF1762C0}" dt="2023-05-08T16:15:20.921" v="183" actId="1076"/>
          <ac:spMkLst>
            <pc:docMk/>
            <pc:sldMk cId="3556186317" sldId="296"/>
            <ac:spMk id="3" creationId="{9A9CBD7E-C2F5-4D80-9E49-8A928EAC60A5}"/>
          </ac:spMkLst>
        </pc:spChg>
        <pc:spChg chg="mod">
          <ac:chgData name="Chandra Burks" userId="6d2df410-a5cb-43f6-8917-93cd2d249de3" providerId="ADAL" clId="{64A9CF0B-D316-48F0-83F3-2CDAAF1762C0}" dt="2023-05-08T16:15:24.435" v="184" actId="1076"/>
          <ac:spMkLst>
            <pc:docMk/>
            <pc:sldMk cId="3556186317" sldId="296"/>
            <ac:spMk id="4" creationId="{3BE2E426-7F8F-491C-92EE-4701EC58E419}"/>
          </ac:spMkLst>
        </pc:spChg>
        <pc:picChg chg="del">
          <ac:chgData name="Chandra Burks" userId="6d2df410-a5cb-43f6-8917-93cd2d249de3" providerId="ADAL" clId="{64A9CF0B-D316-48F0-83F3-2CDAAF1762C0}" dt="2023-05-08T16:15:00.151" v="177" actId="478"/>
          <ac:picMkLst>
            <pc:docMk/>
            <pc:sldMk cId="3556186317" sldId="296"/>
            <ac:picMk id="2" creationId="{95335FF5-92E7-4867-684F-3CA93EA52EB2}"/>
          </ac:picMkLst>
        </pc:picChg>
        <pc:picChg chg="add mod ord">
          <ac:chgData name="Chandra Burks" userId="6d2df410-a5cb-43f6-8917-93cd2d249de3" providerId="ADAL" clId="{64A9CF0B-D316-48F0-83F3-2CDAAF1762C0}" dt="2023-05-08T16:15:02.499" v="179" actId="167"/>
          <ac:picMkLst>
            <pc:docMk/>
            <pc:sldMk cId="3556186317" sldId="296"/>
            <ac:picMk id="5" creationId="{D6356001-8B6E-3893-4E12-B1871EA44FC0}"/>
          </ac:picMkLst>
        </pc:picChg>
      </pc:sldChg>
      <pc:sldChg chg="del">
        <pc:chgData name="Chandra Burks" userId="6d2df410-a5cb-43f6-8917-93cd2d249de3" providerId="ADAL" clId="{64A9CF0B-D316-48F0-83F3-2CDAAF1762C0}" dt="2023-05-08T15:47:01.787" v="0" actId="2696"/>
        <pc:sldMkLst>
          <pc:docMk/>
          <pc:sldMk cId="371747950" sldId="315"/>
        </pc:sldMkLst>
      </pc:sldChg>
      <pc:sldChg chg="del">
        <pc:chgData name="Chandra Burks" userId="6d2df410-a5cb-43f6-8917-93cd2d249de3" providerId="ADAL" clId="{64A9CF0B-D316-48F0-83F3-2CDAAF1762C0}" dt="2023-05-08T16:01:22.474" v="3" actId="2696"/>
        <pc:sldMkLst>
          <pc:docMk/>
          <pc:sldMk cId="3898173774" sldId="319"/>
        </pc:sldMkLst>
      </pc:sldChg>
      <pc:sldChg chg="del">
        <pc:chgData name="Chandra Burks" userId="6d2df410-a5cb-43f6-8917-93cd2d249de3" providerId="ADAL" clId="{64A9CF0B-D316-48F0-83F3-2CDAAF1762C0}" dt="2023-05-08T16:01:13.728" v="2" actId="2696"/>
        <pc:sldMkLst>
          <pc:docMk/>
          <pc:sldMk cId="3268066116" sldId="326"/>
        </pc:sldMkLst>
      </pc:sldChg>
      <pc:sldChg chg="del">
        <pc:chgData name="Chandra Burks" userId="6d2df410-a5cb-43f6-8917-93cd2d249de3" providerId="ADAL" clId="{64A9CF0B-D316-48F0-83F3-2CDAAF1762C0}" dt="2023-05-08T16:01:13.728" v="2" actId="2696"/>
        <pc:sldMkLst>
          <pc:docMk/>
          <pc:sldMk cId="1423181275" sldId="327"/>
        </pc:sldMkLst>
      </pc:sldChg>
      <pc:sldChg chg="del">
        <pc:chgData name="Chandra Burks" userId="6d2df410-a5cb-43f6-8917-93cd2d249de3" providerId="ADAL" clId="{64A9CF0B-D316-48F0-83F3-2CDAAF1762C0}" dt="2023-05-08T16:01:07.714" v="1" actId="2696"/>
        <pc:sldMkLst>
          <pc:docMk/>
          <pc:sldMk cId="2050525094" sldId="331"/>
        </pc:sldMkLst>
      </pc:sldChg>
      <pc:sldChg chg="del">
        <pc:chgData name="Chandra Burks" userId="6d2df410-a5cb-43f6-8917-93cd2d249de3" providerId="ADAL" clId="{64A9CF0B-D316-48F0-83F3-2CDAAF1762C0}" dt="2023-05-08T16:01:22.474" v="3" actId="2696"/>
        <pc:sldMkLst>
          <pc:docMk/>
          <pc:sldMk cId="4017096077" sldId="336"/>
        </pc:sldMkLst>
      </pc:sldChg>
      <pc:sldChg chg="addSp delSp modSp add mod modNotesTx">
        <pc:chgData name="Chandra Burks" userId="6d2df410-a5cb-43f6-8917-93cd2d249de3" providerId="ADAL" clId="{64A9CF0B-D316-48F0-83F3-2CDAAF1762C0}" dt="2023-05-08T16:10:32.672" v="175" actId="6549"/>
        <pc:sldMkLst>
          <pc:docMk/>
          <pc:sldMk cId="3559601285" sldId="349"/>
        </pc:sldMkLst>
        <pc:spChg chg="mod">
          <ac:chgData name="Chandra Burks" userId="6d2df410-a5cb-43f6-8917-93cd2d249de3" providerId="ADAL" clId="{64A9CF0B-D316-48F0-83F3-2CDAAF1762C0}" dt="2023-05-08T16:07:14.201" v="174" actId="20577"/>
          <ac:spMkLst>
            <pc:docMk/>
            <pc:sldMk cId="3559601285" sldId="349"/>
            <ac:spMk id="3" creationId="{8B38A3D5-B771-7CCF-C412-0C84F428DE81}"/>
          </ac:spMkLst>
        </pc:spChg>
        <pc:graphicFrameChg chg="mod">
          <ac:chgData name="Chandra Burks" userId="6d2df410-a5cb-43f6-8917-93cd2d249de3" providerId="ADAL" clId="{64A9CF0B-D316-48F0-83F3-2CDAAF1762C0}" dt="2023-05-08T16:05:15.032" v="84" actId="20577"/>
          <ac:graphicFrameMkLst>
            <pc:docMk/>
            <pc:sldMk cId="3559601285" sldId="349"/>
            <ac:graphicFrameMk id="4" creationId="{5D4F2876-43F6-234F-FBD2-A1B9F615A94B}"/>
          </ac:graphicFrameMkLst>
        </pc:graphicFrameChg>
        <pc:picChg chg="add mod ord">
          <ac:chgData name="Chandra Burks" userId="6d2df410-a5cb-43f6-8917-93cd2d249de3" providerId="ADAL" clId="{64A9CF0B-D316-48F0-83F3-2CDAAF1762C0}" dt="2023-05-08T16:03:33.973" v="8" actId="167"/>
          <ac:picMkLst>
            <pc:docMk/>
            <pc:sldMk cId="3559601285" sldId="349"/>
            <ac:picMk id="2" creationId="{5949A66E-DB86-535F-FBAD-D0B04EDDFA82}"/>
          </ac:picMkLst>
        </pc:picChg>
        <pc:picChg chg="del">
          <ac:chgData name="Chandra Burks" userId="6d2df410-a5cb-43f6-8917-93cd2d249de3" providerId="ADAL" clId="{64A9CF0B-D316-48F0-83F3-2CDAAF1762C0}" dt="2023-05-08T16:03:30.993" v="6" actId="478"/>
          <ac:picMkLst>
            <pc:docMk/>
            <pc:sldMk cId="3559601285" sldId="349"/>
            <ac:picMk id="5" creationId="{8D12FCA1-1A8D-C738-395B-67841150BB1E}"/>
          </ac:picMkLst>
        </pc:picChg>
      </pc:sldChg>
      <pc:sldChg chg="add">
        <pc:chgData name="Chandra Burks" userId="6d2df410-a5cb-43f6-8917-93cd2d249de3" providerId="ADAL" clId="{64A9CF0B-D316-48F0-83F3-2CDAAF1762C0}" dt="2023-05-08T16:02:08.127" v="4"/>
        <pc:sldMkLst>
          <pc:docMk/>
          <pc:sldMk cId="2021609299" sldId="376"/>
        </pc:sldMkLst>
      </pc:sldChg>
      <pc:sldChg chg="add">
        <pc:chgData name="Chandra Burks" userId="6d2df410-a5cb-43f6-8917-93cd2d249de3" providerId="ADAL" clId="{64A9CF0B-D316-48F0-83F3-2CDAAF1762C0}" dt="2023-05-08T21:36:20.824" v="1204"/>
        <pc:sldMkLst>
          <pc:docMk/>
          <pc:sldMk cId="149034150" sldId="378"/>
        </pc:sldMkLst>
      </pc:sldChg>
      <pc:sldChg chg="add">
        <pc:chgData name="Chandra Burks" userId="6d2df410-a5cb-43f6-8917-93cd2d249de3" providerId="ADAL" clId="{64A9CF0B-D316-48F0-83F3-2CDAAF1762C0}" dt="2023-05-08T21:36:37.264" v="1205"/>
        <pc:sldMkLst>
          <pc:docMk/>
          <pc:sldMk cId="3667210166" sldId="379"/>
        </pc:sldMkLst>
      </pc:sldChg>
      <pc:sldChg chg="add">
        <pc:chgData name="Chandra Burks" userId="6d2df410-a5cb-43f6-8917-93cd2d249de3" providerId="ADAL" clId="{64A9CF0B-D316-48F0-83F3-2CDAAF1762C0}" dt="2023-05-08T21:36:37.264" v="1205"/>
        <pc:sldMkLst>
          <pc:docMk/>
          <pc:sldMk cId="1183383378" sldId="380"/>
        </pc:sldMkLst>
      </pc:sldChg>
      <pc:sldChg chg="modSp add mod">
        <pc:chgData name="Chandra Burks" userId="6d2df410-a5cb-43f6-8917-93cd2d249de3" providerId="ADAL" clId="{64A9CF0B-D316-48F0-83F3-2CDAAF1762C0}" dt="2023-05-08T16:22:50.413" v="186" actId="6549"/>
        <pc:sldMkLst>
          <pc:docMk/>
          <pc:sldMk cId="1967173074" sldId="382"/>
        </pc:sldMkLst>
        <pc:spChg chg="mod">
          <ac:chgData name="Chandra Burks" userId="6d2df410-a5cb-43f6-8917-93cd2d249de3" providerId="ADAL" clId="{64A9CF0B-D316-48F0-83F3-2CDAAF1762C0}" dt="2023-05-08T16:22:50.413" v="186" actId="6549"/>
          <ac:spMkLst>
            <pc:docMk/>
            <pc:sldMk cId="1967173074" sldId="382"/>
            <ac:spMk id="3" creationId="{3B221DE2-0BCB-BE13-9B8A-9A106D992312}"/>
          </ac:spMkLst>
        </pc:spChg>
      </pc:sldChg>
      <pc:sldChg chg="add">
        <pc:chgData name="Chandra Burks" userId="6d2df410-a5cb-43f6-8917-93cd2d249de3" providerId="ADAL" clId="{64A9CF0B-D316-48F0-83F3-2CDAAF1762C0}" dt="2023-05-08T16:23:10.220" v="187"/>
        <pc:sldMkLst>
          <pc:docMk/>
          <pc:sldMk cId="1749989006" sldId="385"/>
        </pc:sldMkLst>
      </pc:sldChg>
      <pc:sldChg chg="add">
        <pc:chgData name="Chandra Burks" userId="6d2df410-a5cb-43f6-8917-93cd2d249de3" providerId="ADAL" clId="{64A9CF0B-D316-48F0-83F3-2CDAAF1762C0}" dt="2023-05-08T16:23:10.220" v="187"/>
        <pc:sldMkLst>
          <pc:docMk/>
          <pc:sldMk cId="3166745848" sldId="386"/>
        </pc:sldMkLst>
      </pc:sldChg>
      <pc:sldChg chg="addSp delSp modSp add mod">
        <pc:chgData name="Chandra Burks" userId="6d2df410-a5cb-43f6-8917-93cd2d249de3" providerId="ADAL" clId="{64A9CF0B-D316-48F0-83F3-2CDAAF1762C0}" dt="2023-05-08T18:21:40.902" v="197" actId="478"/>
        <pc:sldMkLst>
          <pc:docMk/>
          <pc:sldMk cId="2638795429" sldId="387"/>
        </pc:sldMkLst>
        <pc:spChg chg="del">
          <ac:chgData name="Chandra Burks" userId="6d2df410-a5cb-43f6-8917-93cd2d249de3" providerId="ADAL" clId="{64A9CF0B-D316-48F0-83F3-2CDAAF1762C0}" dt="2023-05-08T18:21:31.658" v="196" actId="478"/>
          <ac:spMkLst>
            <pc:docMk/>
            <pc:sldMk cId="2638795429" sldId="387"/>
            <ac:spMk id="3" creationId="{3B221DE2-0BCB-BE13-9B8A-9A106D992312}"/>
          </ac:spMkLst>
        </pc:spChg>
        <pc:spChg chg="del">
          <ac:chgData name="Chandra Burks" userId="6d2df410-a5cb-43f6-8917-93cd2d249de3" providerId="ADAL" clId="{64A9CF0B-D316-48F0-83F3-2CDAAF1762C0}" dt="2023-05-08T18:21:15.847" v="192" actId="478"/>
          <ac:spMkLst>
            <pc:docMk/>
            <pc:sldMk cId="2638795429" sldId="387"/>
            <ac:spMk id="5" creationId="{E4B426CC-517B-89AB-6375-9B38308EC4B7}"/>
          </ac:spMkLst>
        </pc:spChg>
        <pc:spChg chg="add del mod">
          <ac:chgData name="Chandra Burks" userId="6d2df410-a5cb-43f6-8917-93cd2d249de3" providerId="ADAL" clId="{64A9CF0B-D316-48F0-83F3-2CDAAF1762C0}" dt="2023-05-08T18:21:40.902" v="197" actId="478"/>
          <ac:spMkLst>
            <pc:docMk/>
            <pc:sldMk cId="2638795429" sldId="387"/>
            <ac:spMk id="9" creationId="{9E1671BD-92E5-D39D-1865-DEF646993F9C}"/>
          </ac:spMkLst>
        </pc:spChg>
        <pc:picChg chg="del">
          <ac:chgData name="Chandra Burks" userId="6d2df410-a5cb-43f6-8917-93cd2d249de3" providerId="ADAL" clId="{64A9CF0B-D316-48F0-83F3-2CDAAF1762C0}" dt="2023-05-08T18:21:05.471" v="189" actId="478"/>
          <ac:picMkLst>
            <pc:docMk/>
            <pc:sldMk cId="2638795429" sldId="387"/>
            <ac:picMk id="2" creationId="{E853625A-514D-14D0-C27D-45C3AB084F43}"/>
          </ac:picMkLst>
        </pc:picChg>
        <pc:picChg chg="add del mod">
          <ac:chgData name="Chandra Burks" userId="6d2df410-a5cb-43f6-8917-93cd2d249de3" providerId="ADAL" clId="{64A9CF0B-D316-48F0-83F3-2CDAAF1762C0}" dt="2023-05-08T18:21:28.158" v="195" actId="478"/>
          <ac:picMkLst>
            <pc:docMk/>
            <pc:sldMk cId="2638795429" sldId="387"/>
            <ac:picMk id="4" creationId="{A00A85DF-B2B2-7CD9-33A1-7AE97EE8276A}"/>
          </ac:picMkLst>
        </pc:picChg>
        <pc:picChg chg="add">
          <ac:chgData name="Chandra Burks" userId="6d2df410-a5cb-43f6-8917-93cd2d249de3" providerId="ADAL" clId="{64A9CF0B-D316-48F0-83F3-2CDAAF1762C0}" dt="2023-05-08T18:21:19.217" v="194" actId="22"/>
          <ac:picMkLst>
            <pc:docMk/>
            <pc:sldMk cId="2638795429" sldId="387"/>
            <ac:picMk id="7" creationId="{C347BE1F-5E5B-C41C-2EB3-260A464814B1}"/>
          </ac:picMkLst>
        </pc:picChg>
      </pc:sldChg>
      <pc:sldChg chg="addSp delSp add del mod">
        <pc:chgData name="Chandra Burks" userId="6d2df410-a5cb-43f6-8917-93cd2d249de3" providerId="ADAL" clId="{64A9CF0B-D316-48F0-83F3-2CDAAF1762C0}" dt="2023-05-08T20:28:12.752" v="426" actId="47"/>
        <pc:sldMkLst>
          <pc:docMk/>
          <pc:sldMk cId="3152308936" sldId="388"/>
        </pc:sldMkLst>
        <pc:picChg chg="add">
          <ac:chgData name="Chandra Burks" userId="6d2df410-a5cb-43f6-8917-93cd2d249de3" providerId="ADAL" clId="{64A9CF0B-D316-48F0-83F3-2CDAAF1762C0}" dt="2023-05-08T20:06:36.818" v="200" actId="22"/>
          <ac:picMkLst>
            <pc:docMk/>
            <pc:sldMk cId="3152308936" sldId="388"/>
            <ac:picMk id="3" creationId="{C772B90A-FE32-6C3C-37D3-7202E02CC6EB}"/>
          </ac:picMkLst>
        </pc:picChg>
        <pc:picChg chg="del">
          <ac:chgData name="Chandra Burks" userId="6d2df410-a5cb-43f6-8917-93cd2d249de3" providerId="ADAL" clId="{64A9CF0B-D316-48F0-83F3-2CDAAF1762C0}" dt="2023-05-08T20:06:36.391" v="199" actId="478"/>
          <ac:picMkLst>
            <pc:docMk/>
            <pc:sldMk cId="3152308936" sldId="388"/>
            <ac:picMk id="7" creationId="{C347BE1F-5E5B-C41C-2EB3-260A464814B1}"/>
          </ac:picMkLst>
        </pc:picChg>
      </pc:sldChg>
      <pc:sldChg chg="addSp delSp modSp add mod">
        <pc:chgData name="Chandra Burks" userId="6d2df410-a5cb-43f6-8917-93cd2d249de3" providerId="ADAL" clId="{64A9CF0B-D316-48F0-83F3-2CDAAF1762C0}" dt="2023-05-08T20:44:12.724" v="573" actId="20577"/>
        <pc:sldMkLst>
          <pc:docMk/>
          <pc:sldMk cId="1494637885" sldId="389"/>
        </pc:sldMkLst>
        <pc:spChg chg="mod">
          <ac:chgData name="Chandra Burks" userId="6d2df410-a5cb-43f6-8917-93cd2d249de3" providerId="ADAL" clId="{64A9CF0B-D316-48F0-83F3-2CDAAF1762C0}" dt="2023-05-08T20:18:01.734" v="248" actId="20577"/>
          <ac:spMkLst>
            <pc:docMk/>
            <pc:sldMk cId="1494637885" sldId="389"/>
            <ac:spMk id="3" creationId="{3B221DE2-0BCB-BE13-9B8A-9A106D992312}"/>
          </ac:spMkLst>
        </pc:spChg>
        <pc:spChg chg="del">
          <ac:chgData name="Chandra Burks" userId="6d2df410-a5cb-43f6-8917-93cd2d249de3" providerId="ADAL" clId="{64A9CF0B-D316-48F0-83F3-2CDAAF1762C0}" dt="2023-05-08T20:08:32.734" v="202" actId="478"/>
          <ac:spMkLst>
            <pc:docMk/>
            <pc:sldMk cId="1494637885" sldId="389"/>
            <ac:spMk id="5" creationId="{E4B426CC-517B-89AB-6375-9B38308EC4B7}"/>
          </ac:spMkLst>
        </pc:spChg>
        <pc:spChg chg="add mod">
          <ac:chgData name="Chandra Burks" userId="6d2df410-a5cb-43f6-8917-93cd2d249de3" providerId="ADAL" clId="{64A9CF0B-D316-48F0-83F3-2CDAAF1762C0}" dt="2023-05-08T20:44:12.724" v="573" actId="20577"/>
          <ac:spMkLst>
            <pc:docMk/>
            <pc:sldMk cId="1494637885" sldId="389"/>
            <ac:spMk id="10" creationId="{6BEADDD7-52FD-055B-9961-DDBBEE4EF43D}"/>
          </ac:spMkLst>
        </pc:spChg>
        <pc:spChg chg="add mod">
          <ac:chgData name="Chandra Burks" userId="6d2df410-a5cb-43f6-8917-93cd2d249de3" providerId="ADAL" clId="{64A9CF0B-D316-48F0-83F3-2CDAAF1762C0}" dt="2023-05-08T20:26:48.109" v="425" actId="164"/>
          <ac:spMkLst>
            <pc:docMk/>
            <pc:sldMk cId="1494637885" sldId="389"/>
            <ac:spMk id="11" creationId="{779458A3-8FE0-80B4-65DD-34A969EFB7BE}"/>
          </ac:spMkLst>
        </pc:spChg>
        <pc:spChg chg="add mod">
          <ac:chgData name="Chandra Burks" userId="6d2df410-a5cb-43f6-8917-93cd2d249de3" providerId="ADAL" clId="{64A9CF0B-D316-48F0-83F3-2CDAAF1762C0}" dt="2023-05-08T20:26:48.109" v="425" actId="164"/>
          <ac:spMkLst>
            <pc:docMk/>
            <pc:sldMk cId="1494637885" sldId="389"/>
            <ac:spMk id="12" creationId="{282934CD-5F29-43AF-07B5-5E5A707AA6BC}"/>
          </ac:spMkLst>
        </pc:spChg>
        <pc:spChg chg="add mod">
          <ac:chgData name="Chandra Burks" userId="6d2df410-a5cb-43f6-8917-93cd2d249de3" providerId="ADAL" clId="{64A9CF0B-D316-48F0-83F3-2CDAAF1762C0}" dt="2023-05-08T20:26:48.109" v="425" actId="164"/>
          <ac:spMkLst>
            <pc:docMk/>
            <pc:sldMk cId="1494637885" sldId="389"/>
            <ac:spMk id="13" creationId="{76A7F692-9DA9-76C0-3D77-292E02246E28}"/>
          </ac:spMkLst>
        </pc:spChg>
        <pc:spChg chg="add mod">
          <ac:chgData name="Chandra Burks" userId="6d2df410-a5cb-43f6-8917-93cd2d249de3" providerId="ADAL" clId="{64A9CF0B-D316-48F0-83F3-2CDAAF1762C0}" dt="2023-05-08T20:26:48.109" v="425" actId="164"/>
          <ac:spMkLst>
            <pc:docMk/>
            <pc:sldMk cId="1494637885" sldId="389"/>
            <ac:spMk id="14" creationId="{EBB5B00A-86B8-DA16-F8C2-71665C67A333}"/>
          </ac:spMkLst>
        </pc:spChg>
        <pc:spChg chg="add mod">
          <ac:chgData name="Chandra Burks" userId="6d2df410-a5cb-43f6-8917-93cd2d249de3" providerId="ADAL" clId="{64A9CF0B-D316-48F0-83F3-2CDAAF1762C0}" dt="2023-05-08T20:26:48.109" v="425" actId="164"/>
          <ac:spMkLst>
            <pc:docMk/>
            <pc:sldMk cId="1494637885" sldId="389"/>
            <ac:spMk id="15" creationId="{8880741C-5044-20A4-0148-E50DAA337A0D}"/>
          </ac:spMkLst>
        </pc:spChg>
        <pc:spChg chg="add mod">
          <ac:chgData name="Chandra Burks" userId="6d2df410-a5cb-43f6-8917-93cd2d249de3" providerId="ADAL" clId="{64A9CF0B-D316-48F0-83F3-2CDAAF1762C0}" dt="2023-05-08T20:26:48.109" v="425" actId="164"/>
          <ac:spMkLst>
            <pc:docMk/>
            <pc:sldMk cId="1494637885" sldId="389"/>
            <ac:spMk id="16" creationId="{5C180371-B5B0-4EFE-569F-9DA3DB0A2B3D}"/>
          </ac:spMkLst>
        </pc:spChg>
        <pc:grpChg chg="add mod">
          <ac:chgData name="Chandra Burks" userId="6d2df410-a5cb-43f6-8917-93cd2d249de3" providerId="ADAL" clId="{64A9CF0B-D316-48F0-83F3-2CDAAF1762C0}" dt="2023-05-08T20:26:48.109" v="425" actId="164"/>
          <ac:grpSpMkLst>
            <pc:docMk/>
            <pc:sldMk cId="1494637885" sldId="389"/>
            <ac:grpSpMk id="17" creationId="{1C70C8C4-64C4-2913-4D12-4C8448064808}"/>
          </ac:grpSpMkLst>
        </pc:grpChg>
        <pc:picChg chg="del">
          <ac:chgData name="Chandra Burks" userId="6d2df410-a5cb-43f6-8917-93cd2d249de3" providerId="ADAL" clId="{64A9CF0B-D316-48F0-83F3-2CDAAF1762C0}" dt="2023-05-08T20:08:33.990" v="203" actId="478"/>
          <ac:picMkLst>
            <pc:docMk/>
            <pc:sldMk cId="1494637885" sldId="389"/>
            <ac:picMk id="2" creationId="{E853625A-514D-14D0-C27D-45C3AB084F43}"/>
          </ac:picMkLst>
        </pc:picChg>
        <pc:picChg chg="del">
          <ac:chgData name="Chandra Burks" userId="6d2df410-a5cb-43f6-8917-93cd2d249de3" providerId="ADAL" clId="{64A9CF0B-D316-48F0-83F3-2CDAAF1762C0}" dt="2023-05-08T20:11:10.966" v="205" actId="478"/>
          <ac:picMkLst>
            <pc:docMk/>
            <pc:sldMk cId="1494637885" sldId="389"/>
            <ac:picMk id="4" creationId="{A00A85DF-B2B2-7CD9-33A1-7AE97EE8276A}"/>
          </ac:picMkLst>
        </pc:picChg>
        <pc:picChg chg="add del mod">
          <ac:chgData name="Chandra Burks" userId="6d2df410-a5cb-43f6-8917-93cd2d249de3" providerId="ADAL" clId="{64A9CF0B-D316-48F0-83F3-2CDAAF1762C0}" dt="2023-05-08T20:16:53.503" v="207" actId="478"/>
          <ac:picMkLst>
            <pc:docMk/>
            <pc:sldMk cId="1494637885" sldId="389"/>
            <ac:picMk id="7" creationId="{AF45E060-54B6-0938-D6FD-DB7CB7A29B7A}"/>
          </ac:picMkLst>
        </pc:picChg>
        <pc:picChg chg="add mod">
          <ac:chgData name="Chandra Burks" userId="6d2df410-a5cb-43f6-8917-93cd2d249de3" providerId="ADAL" clId="{64A9CF0B-D316-48F0-83F3-2CDAAF1762C0}" dt="2023-05-08T20:26:48.109" v="425" actId="164"/>
          <ac:picMkLst>
            <pc:docMk/>
            <pc:sldMk cId="1494637885" sldId="389"/>
            <ac:picMk id="9" creationId="{27836B4B-49F6-D353-6724-B1B6D22DA1BA}"/>
          </ac:picMkLst>
        </pc:picChg>
      </pc:sldChg>
      <pc:sldChg chg="delSp modSp add mod ord">
        <pc:chgData name="Chandra Burks" userId="6d2df410-a5cb-43f6-8917-93cd2d249de3" providerId="ADAL" clId="{64A9CF0B-D316-48F0-83F3-2CDAAF1762C0}" dt="2023-05-08T21:37:17.808" v="1211" actId="20577"/>
        <pc:sldMkLst>
          <pc:docMk/>
          <pc:sldMk cId="3761972610" sldId="390"/>
        </pc:sldMkLst>
        <pc:spChg chg="mod">
          <ac:chgData name="Chandra Burks" userId="6d2df410-a5cb-43f6-8917-93cd2d249de3" providerId="ADAL" clId="{64A9CF0B-D316-48F0-83F3-2CDAAF1762C0}" dt="2023-05-08T21:37:17.808" v="1211" actId="20577"/>
          <ac:spMkLst>
            <pc:docMk/>
            <pc:sldMk cId="3761972610" sldId="390"/>
            <ac:spMk id="10" creationId="{6BEADDD7-52FD-055B-9961-DDBBEE4EF43D}"/>
          </ac:spMkLst>
        </pc:spChg>
        <pc:grpChg chg="del">
          <ac:chgData name="Chandra Burks" userId="6d2df410-a5cb-43f6-8917-93cd2d249de3" providerId="ADAL" clId="{64A9CF0B-D316-48F0-83F3-2CDAAF1762C0}" dt="2023-05-08T21:03:12.612" v="586" actId="478"/>
          <ac:grpSpMkLst>
            <pc:docMk/>
            <pc:sldMk cId="3761972610" sldId="390"/>
            <ac:grpSpMk id="17" creationId="{1C70C8C4-64C4-2913-4D12-4C8448064808}"/>
          </ac:grpSpMkLst>
        </pc:grpChg>
      </pc:sldChg>
      <pc:sldChg chg="delSp modSp add mod">
        <pc:chgData name="Chandra Burks" userId="6d2df410-a5cb-43f6-8917-93cd2d249de3" providerId="ADAL" clId="{64A9CF0B-D316-48F0-83F3-2CDAAF1762C0}" dt="2023-05-08T21:38:16.695" v="1212" actId="478"/>
        <pc:sldMkLst>
          <pc:docMk/>
          <pc:sldMk cId="3144444724" sldId="391"/>
        </pc:sldMkLst>
        <pc:spChg chg="mod">
          <ac:chgData name="Chandra Burks" userId="6d2df410-a5cb-43f6-8917-93cd2d249de3" providerId="ADAL" clId="{64A9CF0B-D316-48F0-83F3-2CDAAF1762C0}" dt="2023-05-08T21:07:33.811" v="879" actId="20577"/>
          <ac:spMkLst>
            <pc:docMk/>
            <pc:sldMk cId="3144444724" sldId="391"/>
            <ac:spMk id="10" creationId="{6BEADDD7-52FD-055B-9961-DDBBEE4EF43D}"/>
          </ac:spMkLst>
        </pc:spChg>
        <pc:grpChg chg="del">
          <ac:chgData name="Chandra Burks" userId="6d2df410-a5cb-43f6-8917-93cd2d249de3" providerId="ADAL" clId="{64A9CF0B-D316-48F0-83F3-2CDAAF1762C0}" dt="2023-05-08T21:38:16.695" v="1212" actId="478"/>
          <ac:grpSpMkLst>
            <pc:docMk/>
            <pc:sldMk cId="3144444724" sldId="391"/>
            <ac:grpSpMk id="17" creationId="{1C70C8C4-64C4-2913-4D12-4C8448064808}"/>
          </ac:grpSpMkLst>
        </pc:grpChg>
      </pc:sldChg>
      <pc:sldChg chg="addSp delSp modSp add mod modAnim">
        <pc:chgData name="Chandra Burks" userId="6d2df410-a5cb-43f6-8917-93cd2d249de3" providerId="ADAL" clId="{64A9CF0B-D316-48F0-83F3-2CDAAF1762C0}" dt="2023-05-08T21:20:37.505" v="1027" actId="1037"/>
        <pc:sldMkLst>
          <pc:docMk/>
          <pc:sldMk cId="2823161732" sldId="392"/>
        </pc:sldMkLst>
        <pc:spChg chg="mod">
          <ac:chgData name="Chandra Burks" userId="6d2df410-a5cb-43f6-8917-93cd2d249de3" providerId="ADAL" clId="{64A9CF0B-D316-48F0-83F3-2CDAAF1762C0}" dt="2023-05-08T21:20:30.664" v="1021" actId="1076"/>
          <ac:spMkLst>
            <pc:docMk/>
            <pc:sldMk cId="2823161732" sldId="392"/>
            <ac:spMk id="3" creationId="{3B221DE2-0BCB-BE13-9B8A-9A106D992312}"/>
          </ac:spMkLst>
        </pc:spChg>
        <pc:spChg chg="add mod">
          <ac:chgData name="Chandra Burks" userId="6d2df410-a5cb-43f6-8917-93cd2d249de3" providerId="ADAL" clId="{64A9CF0B-D316-48F0-83F3-2CDAAF1762C0}" dt="2023-05-08T21:15:07.370" v="1006" actId="164"/>
          <ac:spMkLst>
            <pc:docMk/>
            <pc:sldMk cId="2823161732" sldId="392"/>
            <ac:spMk id="5" creationId="{4CD30B25-688F-7E8A-DA45-603F081A8FE2}"/>
          </ac:spMkLst>
        </pc:spChg>
        <pc:spChg chg="mod">
          <ac:chgData name="Chandra Burks" userId="6d2df410-a5cb-43f6-8917-93cd2d249de3" providerId="ADAL" clId="{64A9CF0B-D316-48F0-83F3-2CDAAF1762C0}" dt="2023-05-08T21:07:59.218" v="987" actId="20577"/>
          <ac:spMkLst>
            <pc:docMk/>
            <pc:sldMk cId="2823161732" sldId="392"/>
            <ac:spMk id="10" creationId="{6BEADDD7-52FD-055B-9961-DDBBEE4EF43D}"/>
          </ac:spMkLst>
        </pc:spChg>
        <pc:spChg chg="add mod">
          <ac:chgData name="Chandra Burks" userId="6d2df410-a5cb-43f6-8917-93cd2d249de3" providerId="ADAL" clId="{64A9CF0B-D316-48F0-83F3-2CDAAF1762C0}" dt="2023-05-08T21:19:40.199" v="1015" actId="164"/>
          <ac:spMkLst>
            <pc:docMk/>
            <pc:sldMk cId="2823161732" sldId="392"/>
            <ac:spMk id="18" creationId="{D4616672-0227-7262-F28C-49CC5B7F0B23}"/>
          </ac:spMkLst>
        </pc:spChg>
        <pc:grpChg chg="add mod">
          <ac:chgData name="Chandra Burks" userId="6d2df410-a5cb-43f6-8917-93cd2d249de3" providerId="ADAL" clId="{64A9CF0B-D316-48F0-83F3-2CDAAF1762C0}" dt="2023-05-08T21:15:07.370" v="1006" actId="164"/>
          <ac:grpSpMkLst>
            <pc:docMk/>
            <pc:sldMk cId="2823161732" sldId="392"/>
            <ac:grpSpMk id="6" creationId="{066EFEC9-EF71-B18D-68CB-6C4E58DCD568}"/>
          </ac:grpSpMkLst>
        </pc:grpChg>
        <pc:grpChg chg="del">
          <ac:chgData name="Chandra Burks" userId="6d2df410-a5cb-43f6-8917-93cd2d249de3" providerId="ADAL" clId="{64A9CF0B-D316-48F0-83F3-2CDAAF1762C0}" dt="2023-05-08T21:12:03.314" v="989" actId="478"/>
          <ac:grpSpMkLst>
            <pc:docMk/>
            <pc:sldMk cId="2823161732" sldId="392"/>
            <ac:grpSpMk id="17" creationId="{1C70C8C4-64C4-2913-4D12-4C8448064808}"/>
          </ac:grpSpMkLst>
        </pc:grpChg>
        <pc:grpChg chg="add mod">
          <ac:chgData name="Chandra Burks" userId="6d2df410-a5cb-43f6-8917-93cd2d249de3" providerId="ADAL" clId="{64A9CF0B-D316-48F0-83F3-2CDAAF1762C0}" dt="2023-05-08T21:20:33.334" v="1022" actId="1076"/>
          <ac:grpSpMkLst>
            <pc:docMk/>
            <pc:sldMk cId="2823161732" sldId="392"/>
            <ac:grpSpMk id="19" creationId="{5A5C7302-9614-F0D4-B9F9-78E77BA601E5}"/>
          </ac:grpSpMkLst>
        </pc:grpChg>
        <pc:picChg chg="add mod">
          <ac:chgData name="Chandra Burks" userId="6d2df410-a5cb-43f6-8917-93cd2d249de3" providerId="ADAL" clId="{64A9CF0B-D316-48F0-83F3-2CDAAF1762C0}" dt="2023-05-08T21:15:07.370" v="1006" actId="164"/>
          <ac:picMkLst>
            <pc:docMk/>
            <pc:sldMk cId="2823161732" sldId="392"/>
            <ac:picMk id="4" creationId="{19692C67-5298-C1DE-983A-ED1FBFCF580D}"/>
          </ac:picMkLst>
        </pc:picChg>
        <pc:picChg chg="add mod">
          <ac:chgData name="Chandra Burks" userId="6d2df410-a5cb-43f6-8917-93cd2d249de3" providerId="ADAL" clId="{64A9CF0B-D316-48F0-83F3-2CDAAF1762C0}" dt="2023-05-08T21:20:37.505" v="1027" actId="1037"/>
          <ac:picMkLst>
            <pc:docMk/>
            <pc:sldMk cId="2823161732" sldId="392"/>
            <ac:picMk id="8" creationId="{2172F237-8BC5-44B2-B075-007598F500A6}"/>
          </ac:picMkLst>
        </pc:picChg>
        <pc:picChg chg="del">
          <ac:chgData name="Chandra Burks" userId="6d2df410-a5cb-43f6-8917-93cd2d249de3" providerId="ADAL" clId="{64A9CF0B-D316-48F0-83F3-2CDAAF1762C0}" dt="2023-05-08T21:11:59.050" v="988" actId="478"/>
          <ac:picMkLst>
            <pc:docMk/>
            <pc:sldMk cId="2823161732" sldId="392"/>
            <ac:picMk id="9" creationId="{27836B4B-49F6-D353-6724-B1B6D22DA1BA}"/>
          </ac:picMkLst>
        </pc:picChg>
      </pc:sldChg>
      <pc:sldChg chg="addSp delSp modSp add mod ord">
        <pc:chgData name="Chandra Burks" userId="6d2df410-a5cb-43f6-8917-93cd2d249de3" providerId="ADAL" clId="{64A9CF0B-D316-48F0-83F3-2CDAAF1762C0}" dt="2023-05-08T21:27:16.583" v="1203" actId="1076"/>
        <pc:sldMkLst>
          <pc:docMk/>
          <pc:sldMk cId="1845841840" sldId="393"/>
        </pc:sldMkLst>
        <pc:spChg chg="add mod">
          <ac:chgData name="Chandra Burks" userId="6d2df410-a5cb-43f6-8917-93cd2d249de3" providerId="ADAL" clId="{64A9CF0B-D316-48F0-83F3-2CDAAF1762C0}" dt="2023-05-08T21:27:16.583" v="1203" actId="1076"/>
          <ac:spMkLst>
            <pc:docMk/>
            <pc:sldMk cId="1845841840" sldId="393"/>
            <ac:spMk id="7" creationId="{601237CB-BBA1-6E10-B61D-D9EAD28EBEF0}"/>
          </ac:spMkLst>
        </pc:spChg>
        <pc:spChg chg="mod">
          <ac:chgData name="Chandra Burks" userId="6d2df410-a5cb-43f6-8917-93cd2d249de3" providerId="ADAL" clId="{64A9CF0B-D316-48F0-83F3-2CDAAF1762C0}" dt="2023-05-08T21:21:36.652" v="1196" actId="313"/>
          <ac:spMkLst>
            <pc:docMk/>
            <pc:sldMk cId="1845841840" sldId="393"/>
            <ac:spMk id="10" creationId="{6BEADDD7-52FD-055B-9961-DDBBEE4EF43D}"/>
          </ac:spMkLst>
        </pc:spChg>
        <pc:grpChg chg="del">
          <ac:chgData name="Chandra Burks" userId="6d2df410-a5cb-43f6-8917-93cd2d249de3" providerId="ADAL" clId="{64A9CF0B-D316-48F0-83F3-2CDAAF1762C0}" dt="2023-05-08T21:23:57.536" v="1197" actId="478"/>
          <ac:grpSpMkLst>
            <pc:docMk/>
            <pc:sldMk cId="1845841840" sldId="393"/>
            <ac:grpSpMk id="17" creationId="{1C70C8C4-64C4-2913-4D12-4C8448064808}"/>
          </ac:grpSpMkLst>
        </pc:grpChg>
        <pc:picChg chg="add del">
          <ac:chgData name="Chandra Burks" userId="6d2df410-a5cb-43f6-8917-93cd2d249de3" providerId="ADAL" clId="{64A9CF0B-D316-48F0-83F3-2CDAAF1762C0}" dt="2023-05-08T21:26:48.592" v="1199" actId="478"/>
          <ac:picMkLst>
            <pc:docMk/>
            <pc:sldMk cId="1845841840" sldId="393"/>
            <ac:picMk id="4" creationId="{3CB72AED-4755-A1AC-A640-EFE968AE2C29}"/>
          </ac:picMkLst>
        </pc:picChg>
        <pc:picChg chg="add mod">
          <ac:chgData name="Chandra Burks" userId="6d2df410-a5cb-43f6-8917-93cd2d249de3" providerId="ADAL" clId="{64A9CF0B-D316-48F0-83F3-2CDAAF1762C0}" dt="2023-05-08T21:27:05.731" v="1201" actId="1076"/>
          <ac:picMkLst>
            <pc:docMk/>
            <pc:sldMk cId="1845841840" sldId="393"/>
            <ac:picMk id="6" creationId="{0A255A0B-AABE-F7ED-DE94-C47F0C9E6BA5}"/>
          </ac:picMkLst>
        </pc:picChg>
      </pc:sldChg>
      <pc:sldChg chg="add ord">
        <pc:chgData name="Chandra Burks" userId="6d2df410-a5cb-43f6-8917-93cd2d249de3" providerId="ADAL" clId="{64A9CF0B-D316-48F0-83F3-2CDAAF1762C0}" dt="2023-05-08T21:38:36.205" v="1214"/>
        <pc:sldMkLst>
          <pc:docMk/>
          <pc:sldMk cId="2037287577" sldId="394"/>
        </pc:sldMkLst>
      </pc:sldChg>
    </pc:docChg>
  </pc:docChgLst>
</pc:chgInfo>
</file>

<file path=ppt/comments/modernComment_17F_AED8C0B0.xml><?xml version="1.0" encoding="utf-8"?>
<p188:cmLst xmlns:a="http://schemas.openxmlformats.org/drawingml/2006/main" xmlns:r="http://schemas.openxmlformats.org/officeDocument/2006/relationships" xmlns:p188="http://schemas.microsoft.com/office/powerpoint/2018/8/main">
  <p188:cm id="{52293398-84AD-4554-82B0-229056A56FF8}" authorId="{9135099C-2882-4AB8-D112-EC955154CFA8}" created="2023-05-05T16:24:23.534">
    <ac:deMkLst xmlns:ac="http://schemas.microsoft.com/office/drawing/2013/main/command">
      <pc:docMk xmlns:pc="http://schemas.microsoft.com/office/powerpoint/2013/main/command"/>
      <pc:sldMk xmlns:pc="http://schemas.microsoft.com/office/powerpoint/2013/main/command" cId="2933440688" sldId="383"/>
      <ac:spMk id="9" creationId="{137D20AA-14F6-36C9-6894-5826B444C811}"/>
    </ac:deMkLst>
    <p188:txBody>
      <a:bodyPr/>
      <a:lstStyle/>
      <a:p>
        <a:r>
          <a:rPr lang="en-US"/>
          <a:t>Add Ex 41</a:t>
        </a:r>
      </a:p>
    </p188:txBody>
  </p188:cm>
</p188:cmLst>
</file>

<file path=ppt/comments/modernComment_18D_476F6E95.xml><?xml version="1.0" encoding="utf-8"?>
<p188:cmLst xmlns:a="http://schemas.openxmlformats.org/drawingml/2006/main" xmlns:r="http://schemas.openxmlformats.org/officeDocument/2006/relationships" xmlns:p188="http://schemas.microsoft.com/office/powerpoint/2018/8/main">
  <p188:cm id="{BF359E91-7D7B-42DD-909F-75D3BD3D8B90}" authorId="{9135099C-2882-4AB8-D112-EC955154CFA8}" created="2023-05-05T16:03:27.082">
    <pc:sldMkLst xmlns:pc="http://schemas.microsoft.com/office/powerpoint/2013/main/command">
      <pc:docMk/>
      <pc:sldMk cId="1183383378" sldId="380"/>
    </pc:sldMkLst>
    <p188:replyLst>
      <p188:reply id="{9CE264E8-B949-426B-87DC-806EAC816F9D}" authorId="{9135099C-2882-4AB8-D112-EC955154CFA8}" created="2023-05-05T16:04:11.420">
        <p188:txBody>
          <a:bodyPr/>
          <a:lstStyle/>
          <a:p>
            <a:r>
              <a:rPr lang="en-US"/>
              <a:t>Can you overlay/animate it to show how the contours will change from existing to ultimate? </a:t>
            </a:r>
          </a:p>
        </p188:txBody>
      </p188:reply>
    </p188:replyLst>
    <p188:txBody>
      <a:bodyPr/>
      <a:lstStyle/>
      <a:p>
        <a:r>
          <a:rPr lang="en-US"/>
          <a:t>Add Ex 38</a:t>
        </a:r>
      </a:p>
    </p188:txBody>
  </p188:cm>
</p188:cmLst>
</file>

<file path=ppt/comments/modernComment_18E_3C071AD7.xml><?xml version="1.0" encoding="utf-8"?>
<p188:cmLst xmlns:a="http://schemas.openxmlformats.org/drawingml/2006/main" xmlns:r="http://schemas.openxmlformats.org/officeDocument/2006/relationships" xmlns:p188="http://schemas.microsoft.com/office/powerpoint/2018/8/main">
  <p188:cm id="{9D619FDF-B101-45A8-980D-3067FB0A0EC2}" authorId="{9135099C-2882-4AB8-D112-EC955154CFA8}" created="2023-05-05T16:05:44.195">
    <ac:deMkLst xmlns:ac="http://schemas.microsoft.com/office/drawing/2013/main/command">
      <pc:docMk xmlns:pc="http://schemas.microsoft.com/office/powerpoint/2013/main/command"/>
      <pc:sldMk xmlns:pc="http://schemas.microsoft.com/office/powerpoint/2013/main/command" cId="1007098583" sldId="398"/>
      <ac:spMk id="9" creationId="{137D20AA-14F6-36C9-6894-5826B444C811}"/>
    </ac:deMkLst>
    <p188:txBody>
      <a:bodyPr/>
      <a:lstStyle/>
      <a:p>
        <a:r>
          <a:rPr lang="en-US"/>
          <a:t>This will be Table 42 when it's complete</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C38220-1B16-4D60-AE12-61BA865932F2}" type="doc">
      <dgm:prSet loTypeId="urn:microsoft.com/office/officeart/2005/8/layout/process1" loCatId="process" qsTypeId="urn:microsoft.com/office/officeart/2005/8/quickstyle/simple1" qsCatId="simple" csTypeId="urn:microsoft.com/office/officeart/2005/8/colors/colorful5" csCatId="colorful" phldr="1"/>
      <dgm:spPr/>
    </dgm:pt>
    <dgm:pt modelId="{11F0B1B4-6791-4842-A097-051128EB94F3}">
      <dgm:prSet phldrT="[Text]"/>
      <dgm:spPr/>
      <dgm:t>
        <a:bodyPr/>
        <a:lstStyle/>
        <a:p>
          <a:pPr>
            <a:spcAft>
              <a:spcPts val="600"/>
            </a:spcAft>
          </a:pPr>
          <a:r>
            <a:rPr lang="en-US" b="0" dirty="0"/>
            <a:t>1997</a:t>
          </a:r>
        </a:p>
        <a:p>
          <a:pPr>
            <a:spcAft>
              <a:spcPts val="600"/>
            </a:spcAft>
          </a:pPr>
          <a:r>
            <a:rPr lang="en-US" b="0" dirty="0"/>
            <a:t>Previous Airport Master Plan</a:t>
          </a:r>
        </a:p>
      </dgm:t>
    </dgm:pt>
    <dgm:pt modelId="{FEBAE541-6DC0-4435-9591-FF31D123DFCE}" type="parTrans" cxnId="{FC3AB18E-EA04-4AC7-AEBE-2E4E85891EC6}">
      <dgm:prSet/>
      <dgm:spPr/>
      <dgm:t>
        <a:bodyPr/>
        <a:lstStyle/>
        <a:p>
          <a:endParaRPr lang="en-US"/>
        </a:p>
      </dgm:t>
    </dgm:pt>
    <dgm:pt modelId="{C9527DD3-D682-4710-959A-6C479856D654}" type="sibTrans" cxnId="{FC3AB18E-EA04-4AC7-AEBE-2E4E85891EC6}">
      <dgm:prSet/>
      <dgm:spPr>
        <a:solidFill>
          <a:schemeClr val="accent1">
            <a:lumMod val="75000"/>
          </a:schemeClr>
        </a:solidFill>
      </dgm:spPr>
      <dgm:t>
        <a:bodyPr/>
        <a:lstStyle/>
        <a:p>
          <a:endParaRPr lang="en-US"/>
        </a:p>
      </dgm:t>
    </dgm:pt>
    <dgm:pt modelId="{FC3380E3-8B05-4BD9-A333-6FA510BA580B}">
      <dgm:prSet phldrT="[Text]"/>
      <dgm:spPr>
        <a:solidFill>
          <a:schemeClr val="accent1">
            <a:lumMod val="75000"/>
          </a:schemeClr>
        </a:solidFill>
      </dgm:spPr>
      <dgm:t>
        <a:bodyPr/>
        <a:lstStyle/>
        <a:p>
          <a:r>
            <a:rPr lang="en-US" dirty="0"/>
            <a:t>2012</a:t>
          </a:r>
        </a:p>
        <a:p>
          <a:r>
            <a:rPr lang="en-US" dirty="0"/>
            <a:t>Airport Layout Plan Updated</a:t>
          </a:r>
        </a:p>
      </dgm:t>
    </dgm:pt>
    <dgm:pt modelId="{573FA9D4-5BA0-4523-BDB7-5D66FBF9D10C}" type="parTrans" cxnId="{E69E32B4-3846-4E84-BB93-1D8C3B41607B}">
      <dgm:prSet/>
      <dgm:spPr/>
      <dgm:t>
        <a:bodyPr/>
        <a:lstStyle/>
        <a:p>
          <a:endParaRPr lang="en-US"/>
        </a:p>
      </dgm:t>
    </dgm:pt>
    <dgm:pt modelId="{8387A529-712E-47D3-947B-CB73F9CBEB13}" type="sibTrans" cxnId="{E69E32B4-3846-4E84-BB93-1D8C3B41607B}">
      <dgm:prSet/>
      <dgm:spPr>
        <a:solidFill>
          <a:schemeClr val="tx2">
            <a:lumMod val="75000"/>
          </a:schemeClr>
        </a:solidFill>
      </dgm:spPr>
      <dgm:t>
        <a:bodyPr/>
        <a:lstStyle/>
        <a:p>
          <a:endParaRPr lang="en-US"/>
        </a:p>
      </dgm:t>
    </dgm:pt>
    <dgm:pt modelId="{DF3BC07B-E674-4D45-AA3D-815980E77936}">
      <dgm:prSet phldrT="[Text]"/>
      <dgm:spPr>
        <a:solidFill>
          <a:schemeClr val="tx2">
            <a:lumMod val="75000"/>
          </a:schemeClr>
        </a:solidFill>
      </dgm:spPr>
      <dgm:t>
        <a:bodyPr/>
        <a:lstStyle/>
        <a:p>
          <a:r>
            <a:rPr lang="en-US" dirty="0"/>
            <a:t>2022 </a:t>
          </a:r>
        </a:p>
        <a:p>
          <a:r>
            <a:rPr lang="en-US" dirty="0"/>
            <a:t>Airport Layout Plan Update &amp; Narrative Initiated</a:t>
          </a:r>
        </a:p>
      </dgm:t>
    </dgm:pt>
    <dgm:pt modelId="{2F4892F8-F24D-4D0D-ADC4-838301F9ABEC}" type="parTrans" cxnId="{E1ED73D9-8E4C-4D4F-AE0E-3F8CDAD9BCF5}">
      <dgm:prSet/>
      <dgm:spPr/>
      <dgm:t>
        <a:bodyPr/>
        <a:lstStyle/>
        <a:p>
          <a:endParaRPr lang="en-US"/>
        </a:p>
      </dgm:t>
    </dgm:pt>
    <dgm:pt modelId="{980F2722-EAA6-4D53-A01A-3799E88E647C}" type="sibTrans" cxnId="{E1ED73D9-8E4C-4D4F-AE0E-3F8CDAD9BCF5}">
      <dgm:prSet/>
      <dgm:spPr/>
      <dgm:t>
        <a:bodyPr/>
        <a:lstStyle/>
        <a:p>
          <a:endParaRPr lang="en-US"/>
        </a:p>
      </dgm:t>
    </dgm:pt>
    <dgm:pt modelId="{A48B2719-B8B3-4C2B-BDAA-976A8D881240}" type="pres">
      <dgm:prSet presAssocID="{16C38220-1B16-4D60-AE12-61BA865932F2}" presName="Name0" presStyleCnt="0">
        <dgm:presLayoutVars>
          <dgm:dir/>
          <dgm:resizeHandles val="exact"/>
        </dgm:presLayoutVars>
      </dgm:prSet>
      <dgm:spPr/>
    </dgm:pt>
    <dgm:pt modelId="{4965096C-0A8A-4CED-A9DB-486DBFF7B261}" type="pres">
      <dgm:prSet presAssocID="{11F0B1B4-6791-4842-A097-051128EB94F3}" presName="node" presStyleLbl="node1" presStyleIdx="0" presStyleCnt="3">
        <dgm:presLayoutVars>
          <dgm:bulletEnabled val="1"/>
        </dgm:presLayoutVars>
      </dgm:prSet>
      <dgm:spPr/>
    </dgm:pt>
    <dgm:pt modelId="{F0E9641E-E42F-4F3A-A92D-9C7DF9D8484D}" type="pres">
      <dgm:prSet presAssocID="{C9527DD3-D682-4710-959A-6C479856D654}" presName="sibTrans" presStyleLbl="sibTrans2D1" presStyleIdx="0" presStyleCnt="2" custScaleX="154723" custScaleY="41532" custLinFactNeighborX="-1546" custLinFactNeighborY="2641"/>
      <dgm:spPr/>
    </dgm:pt>
    <dgm:pt modelId="{3AF36206-D1FE-476D-81FA-FB98F8624160}" type="pres">
      <dgm:prSet presAssocID="{C9527DD3-D682-4710-959A-6C479856D654}" presName="connectorText" presStyleLbl="sibTrans2D1" presStyleIdx="0" presStyleCnt="2"/>
      <dgm:spPr/>
    </dgm:pt>
    <dgm:pt modelId="{B5E088DF-0512-48EF-922A-5A703E77E241}" type="pres">
      <dgm:prSet presAssocID="{FC3380E3-8B05-4BD9-A333-6FA510BA580B}" presName="node" presStyleLbl="node1" presStyleIdx="1" presStyleCnt="3">
        <dgm:presLayoutVars>
          <dgm:bulletEnabled val="1"/>
        </dgm:presLayoutVars>
      </dgm:prSet>
      <dgm:spPr/>
    </dgm:pt>
    <dgm:pt modelId="{6E1BB2F0-2448-4CC7-95B7-3CEC32B63A05}" type="pres">
      <dgm:prSet presAssocID="{8387A529-712E-47D3-947B-CB73F9CBEB13}" presName="sibTrans" presStyleLbl="sibTrans2D1" presStyleIdx="1" presStyleCnt="2" custScaleX="165861" custScaleY="43012"/>
      <dgm:spPr/>
    </dgm:pt>
    <dgm:pt modelId="{AB6F7945-FE25-4BB5-B974-C03CA6022D18}" type="pres">
      <dgm:prSet presAssocID="{8387A529-712E-47D3-947B-CB73F9CBEB13}" presName="connectorText" presStyleLbl="sibTrans2D1" presStyleIdx="1" presStyleCnt="2"/>
      <dgm:spPr/>
    </dgm:pt>
    <dgm:pt modelId="{F269BB91-E32B-4B7B-ACBD-8534594D6475}" type="pres">
      <dgm:prSet presAssocID="{DF3BC07B-E674-4D45-AA3D-815980E77936}" presName="node" presStyleLbl="node1" presStyleIdx="2" presStyleCnt="3" custLinFactNeighborX="-14462" custLinFactNeighborY="-598">
        <dgm:presLayoutVars>
          <dgm:bulletEnabled val="1"/>
        </dgm:presLayoutVars>
      </dgm:prSet>
      <dgm:spPr/>
    </dgm:pt>
  </dgm:ptLst>
  <dgm:cxnLst>
    <dgm:cxn modelId="{2D858402-0789-4826-9A9F-940E8AC0002C}" type="presOf" srcId="{11F0B1B4-6791-4842-A097-051128EB94F3}" destId="{4965096C-0A8A-4CED-A9DB-486DBFF7B261}" srcOrd="0" destOrd="0" presId="urn:microsoft.com/office/officeart/2005/8/layout/process1"/>
    <dgm:cxn modelId="{034D8A13-E634-4652-835A-7B425865CE0F}" type="presOf" srcId="{8387A529-712E-47D3-947B-CB73F9CBEB13}" destId="{AB6F7945-FE25-4BB5-B974-C03CA6022D18}" srcOrd="1" destOrd="0" presId="urn:microsoft.com/office/officeart/2005/8/layout/process1"/>
    <dgm:cxn modelId="{2F4B9E25-DA5D-446A-A880-968D09B6D7EA}" type="presOf" srcId="{8387A529-712E-47D3-947B-CB73F9CBEB13}" destId="{6E1BB2F0-2448-4CC7-95B7-3CEC32B63A05}" srcOrd="0" destOrd="0" presId="urn:microsoft.com/office/officeart/2005/8/layout/process1"/>
    <dgm:cxn modelId="{DBC2832C-5CA7-4A72-AD51-888960F20787}" type="presOf" srcId="{C9527DD3-D682-4710-959A-6C479856D654}" destId="{3AF36206-D1FE-476D-81FA-FB98F8624160}" srcOrd="1" destOrd="0" presId="urn:microsoft.com/office/officeart/2005/8/layout/process1"/>
    <dgm:cxn modelId="{7B6C6437-B8BA-4BAD-9A16-417223E0069E}" type="presOf" srcId="{FC3380E3-8B05-4BD9-A333-6FA510BA580B}" destId="{B5E088DF-0512-48EF-922A-5A703E77E241}" srcOrd="0" destOrd="0" presId="urn:microsoft.com/office/officeart/2005/8/layout/process1"/>
    <dgm:cxn modelId="{FC3AB18E-EA04-4AC7-AEBE-2E4E85891EC6}" srcId="{16C38220-1B16-4D60-AE12-61BA865932F2}" destId="{11F0B1B4-6791-4842-A097-051128EB94F3}" srcOrd="0" destOrd="0" parTransId="{FEBAE541-6DC0-4435-9591-FF31D123DFCE}" sibTransId="{C9527DD3-D682-4710-959A-6C479856D654}"/>
    <dgm:cxn modelId="{3390979B-45B3-4614-A685-40FD239E2D16}" type="presOf" srcId="{C9527DD3-D682-4710-959A-6C479856D654}" destId="{F0E9641E-E42F-4F3A-A92D-9C7DF9D8484D}" srcOrd="0" destOrd="0" presId="urn:microsoft.com/office/officeart/2005/8/layout/process1"/>
    <dgm:cxn modelId="{1B1BFD9C-E950-44D1-A380-38B6BAE0DC68}" type="presOf" srcId="{16C38220-1B16-4D60-AE12-61BA865932F2}" destId="{A48B2719-B8B3-4C2B-BDAA-976A8D881240}" srcOrd="0" destOrd="0" presId="urn:microsoft.com/office/officeart/2005/8/layout/process1"/>
    <dgm:cxn modelId="{44F3DEB1-3561-4A49-B802-F9DADE2B9B70}" type="presOf" srcId="{DF3BC07B-E674-4D45-AA3D-815980E77936}" destId="{F269BB91-E32B-4B7B-ACBD-8534594D6475}" srcOrd="0" destOrd="0" presId="urn:microsoft.com/office/officeart/2005/8/layout/process1"/>
    <dgm:cxn modelId="{E69E32B4-3846-4E84-BB93-1D8C3B41607B}" srcId="{16C38220-1B16-4D60-AE12-61BA865932F2}" destId="{FC3380E3-8B05-4BD9-A333-6FA510BA580B}" srcOrd="1" destOrd="0" parTransId="{573FA9D4-5BA0-4523-BDB7-5D66FBF9D10C}" sibTransId="{8387A529-712E-47D3-947B-CB73F9CBEB13}"/>
    <dgm:cxn modelId="{E1ED73D9-8E4C-4D4F-AE0E-3F8CDAD9BCF5}" srcId="{16C38220-1B16-4D60-AE12-61BA865932F2}" destId="{DF3BC07B-E674-4D45-AA3D-815980E77936}" srcOrd="2" destOrd="0" parTransId="{2F4892F8-F24D-4D0D-ADC4-838301F9ABEC}" sibTransId="{980F2722-EAA6-4D53-A01A-3799E88E647C}"/>
    <dgm:cxn modelId="{9687AE20-D7E2-41D3-930C-3EAE06C0885C}" type="presParOf" srcId="{A48B2719-B8B3-4C2B-BDAA-976A8D881240}" destId="{4965096C-0A8A-4CED-A9DB-486DBFF7B261}" srcOrd="0" destOrd="0" presId="urn:microsoft.com/office/officeart/2005/8/layout/process1"/>
    <dgm:cxn modelId="{BB3E8274-D432-4004-8B02-DBE1769C0733}" type="presParOf" srcId="{A48B2719-B8B3-4C2B-BDAA-976A8D881240}" destId="{F0E9641E-E42F-4F3A-A92D-9C7DF9D8484D}" srcOrd="1" destOrd="0" presId="urn:microsoft.com/office/officeart/2005/8/layout/process1"/>
    <dgm:cxn modelId="{C294AA7D-59C0-4730-8C89-08868506D71F}" type="presParOf" srcId="{F0E9641E-E42F-4F3A-A92D-9C7DF9D8484D}" destId="{3AF36206-D1FE-476D-81FA-FB98F8624160}" srcOrd="0" destOrd="0" presId="urn:microsoft.com/office/officeart/2005/8/layout/process1"/>
    <dgm:cxn modelId="{3D19A322-3679-4C71-B391-E171308686B5}" type="presParOf" srcId="{A48B2719-B8B3-4C2B-BDAA-976A8D881240}" destId="{B5E088DF-0512-48EF-922A-5A703E77E241}" srcOrd="2" destOrd="0" presId="urn:microsoft.com/office/officeart/2005/8/layout/process1"/>
    <dgm:cxn modelId="{F7CA0C0E-18CC-4D26-9871-3834C4417C81}" type="presParOf" srcId="{A48B2719-B8B3-4C2B-BDAA-976A8D881240}" destId="{6E1BB2F0-2448-4CC7-95B7-3CEC32B63A05}" srcOrd="3" destOrd="0" presId="urn:microsoft.com/office/officeart/2005/8/layout/process1"/>
    <dgm:cxn modelId="{A6862822-B0FA-4324-9E15-2BE425081898}" type="presParOf" srcId="{6E1BB2F0-2448-4CC7-95B7-3CEC32B63A05}" destId="{AB6F7945-FE25-4BB5-B974-C03CA6022D18}" srcOrd="0" destOrd="0" presId="urn:microsoft.com/office/officeart/2005/8/layout/process1"/>
    <dgm:cxn modelId="{345936FE-EB42-4BC4-9C5A-E72F29C0DE21}" type="presParOf" srcId="{A48B2719-B8B3-4C2B-BDAA-976A8D881240}" destId="{F269BB91-E32B-4B7B-ACBD-8534594D6475}"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65096C-0A8A-4CED-A9DB-486DBFF7B261}">
      <dsp:nvSpPr>
        <dsp:cNvPr id="0" name=""/>
        <dsp:cNvSpPr/>
      </dsp:nvSpPr>
      <dsp:spPr>
        <a:xfrm>
          <a:off x="7916" y="259614"/>
          <a:ext cx="2366272" cy="141976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ts val="600"/>
            </a:spcAft>
            <a:buNone/>
          </a:pPr>
          <a:r>
            <a:rPr lang="en-US" sz="1900" b="0" kern="1200" dirty="0"/>
            <a:t>1997</a:t>
          </a:r>
        </a:p>
        <a:p>
          <a:pPr marL="0" lvl="0" indent="0" algn="ctr" defTabSz="844550">
            <a:lnSpc>
              <a:spcPct val="90000"/>
            </a:lnSpc>
            <a:spcBef>
              <a:spcPct val="0"/>
            </a:spcBef>
            <a:spcAft>
              <a:spcPts val="600"/>
            </a:spcAft>
            <a:buNone/>
          </a:pPr>
          <a:r>
            <a:rPr lang="en-US" sz="1900" b="0" kern="1200" dirty="0"/>
            <a:t>Previous Airport Master Plan</a:t>
          </a:r>
        </a:p>
      </dsp:txBody>
      <dsp:txXfrm>
        <a:off x="49499" y="301197"/>
        <a:ext cx="2283106" cy="1336597"/>
      </dsp:txXfrm>
    </dsp:sp>
    <dsp:sp modelId="{F0E9641E-E42F-4F3A-A92D-9C7DF9D8484D}">
      <dsp:nvSpPr>
        <dsp:cNvPr id="0" name=""/>
        <dsp:cNvSpPr/>
      </dsp:nvSpPr>
      <dsp:spPr>
        <a:xfrm>
          <a:off x="2465802" y="863132"/>
          <a:ext cx="776167" cy="243724"/>
        </a:xfrm>
        <a:prstGeom prst="rightArrow">
          <a:avLst>
            <a:gd name="adj1" fmla="val 60000"/>
            <a:gd name="adj2" fmla="val 5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465802" y="911877"/>
        <a:ext cx="703050" cy="146234"/>
      </dsp:txXfrm>
    </dsp:sp>
    <dsp:sp modelId="{B5E088DF-0512-48EF-922A-5A703E77E241}">
      <dsp:nvSpPr>
        <dsp:cNvPr id="0" name=""/>
        <dsp:cNvSpPr/>
      </dsp:nvSpPr>
      <dsp:spPr>
        <a:xfrm>
          <a:off x="3320699" y="259614"/>
          <a:ext cx="2366272" cy="1419763"/>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2012</a:t>
          </a:r>
        </a:p>
        <a:p>
          <a:pPr marL="0" lvl="0" indent="0" algn="ctr" defTabSz="844550">
            <a:lnSpc>
              <a:spcPct val="90000"/>
            </a:lnSpc>
            <a:spcBef>
              <a:spcPct val="0"/>
            </a:spcBef>
            <a:spcAft>
              <a:spcPct val="35000"/>
            </a:spcAft>
            <a:buNone/>
          </a:pPr>
          <a:r>
            <a:rPr lang="en-US" sz="1900" kern="1200" dirty="0"/>
            <a:t>Airport Layout Plan Updated</a:t>
          </a:r>
        </a:p>
      </dsp:txBody>
      <dsp:txXfrm>
        <a:off x="3362282" y="301197"/>
        <a:ext cx="2283106" cy="1336597"/>
      </dsp:txXfrm>
    </dsp:sp>
    <dsp:sp modelId="{6E1BB2F0-2448-4CC7-95B7-3CEC32B63A05}">
      <dsp:nvSpPr>
        <dsp:cNvPr id="0" name=""/>
        <dsp:cNvSpPr/>
      </dsp:nvSpPr>
      <dsp:spPr>
        <a:xfrm rot="21590964">
          <a:off x="5752173" y="839012"/>
          <a:ext cx="759495" cy="252409"/>
        </a:xfrm>
        <a:prstGeom prst="rightArrow">
          <a:avLst>
            <a:gd name="adj1" fmla="val 60000"/>
            <a:gd name="adj2" fmla="val 50000"/>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752173" y="889594"/>
        <a:ext cx="683772" cy="151445"/>
      </dsp:txXfrm>
    </dsp:sp>
    <dsp:sp modelId="{F269BB91-E32B-4B7B-ACBD-8534594D6475}">
      <dsp:nvSpPr>
        <dsp:cNvPr id="0" name=""/>
        <dsp:cNvSpPr/>
      </dsp:nvSpPr>
      <dsp:spPr>
        <a:xfrm>
          <a:off x="6550951" y="251124"/>
          <a:ext cx="2366272" cy="1419763"/>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2022 </a:t>
          </a:r>
        </a:p>
        <a:p>
          <a:pPr marL="0" lvl="0" indent="0" algn="ctr" defTabSz="844550">
            <a:lnSpc>
              <a:spcPct val="90000"/>
            </a:lnSpc>
            <a:spcBef>
              <a:spcPct val="0"/>
            </a:spcBef>
            <a:spcAft>
              <a:spcPct val="35000"/>
            </a:spcAft>
            <a:buNone/>
          </a:pPr>
          <a:r>
            <a:rPr lang="en-US" sz="1900" kern="1200" dirty="0"/>
            <a:t>Airport Layout Plan Update &amp; Narrative Initiated</a:t>
          </a:r>
        </a:p>
      </dsp:txBody>
      <dsp:txXfrm>
        <a:off x="6592534" y="292707"/>
        <a:ext cx="2283106" cy="133659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9CB762C4-80F2-CE43-B7BB-589A88B58849}" type="datetimeFigureOut">
              <a:rPr lang="en-US" smtClean="0"/>
              <a:t>5/23/2023</a:t>
            </a:fld>
            <a:endParaRPr lang="en-US"/>
          </a:p>
        </p:txBody>
      </p:sp>
      <p:sp>
        <p:nvSpPr>
          <p:cNvPr id="4" name="Slide Image Placeholder 3"/>
          <p:cNvSpPr>
            <a:spLocks noGrp="1" noRot="1" noChangeAspect="1"/>
          </p:cNvSpPr>
          <p:nvPr>
            <p:ph type="sldImg" idx="2"/>
          </p:nvPr>
        </p:nvSpPr>
        <p:spPr>
          <a:xfrm>
            <a:off x="981075" y="1154113"/>
            <a:ext cx="498792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D26AF5EC-18F8-BF42-A95A-8121B3A896CC}" type="slidenum">
              <a:rPr lang="en-US" smtClean="0"/>
              <a:t>‹#›</a:t>
            </a:fld>
            <a:endParaRPr lang="en-US"/>
          </a:p>
        </p:txBody>
      </p:sp>
    </p:spTree>
    <p:extLst>
      <p:ext uri="{BB962C8B-B14F-4D97-AF65-F5344CB8AC3E}">
        <p14:creationId xmlns:p14="http://schemas.microsoft.com/office/powerpoint/2010/main" val="125275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AF5EC-18F8-BF42-A95A-8121B3A896CC}" type="slidenum">
              <a:rPr lang="en-US" smtClean="0"/>
              <a:t>1</a:t>
            </a:fld>
            <a:endParaRPr lang="en-US"/>
          </a:p>
        </p:txBody>
      </p:sp>
    </p:spTree>
    <p:extLst>
      <p:ext uri="{BB962C8B-B14F-4D97-AF65-F5344CB8AC3E}">
        <p14:creationId xmlns:p14="http://schemas.microsoft.com/office/powerpoint/2010/main" val="37309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AF5EC-18F8-BF42-A95A-8121B3A896CC}" type="slidenum">
              <a:rPr lang="en-US" smtClean="0"/>
              <a:t>10</a:t>
            </a:fld>
            <a:endParaRPr lang="en-US"/>
          </a:p>
        </p:txBody>
      </p:sp>
    </p:spTree>
    <p:extLst>
      <p:ext uri="{BB962C8B-B14F-4D97-AF65-F5344CB8AC3E}">
        <p14:creationId xmlns:p14="http://schemas.microsoft.com/office/powerpoint/2010/main" val="2448102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AF5EC-18F8-BF42-A95A-8121B3A896CC}" type="slidenum">
              <a:rPr lang="en-US" smtClean="0"/>
              <a:t>11</a:t>
            </a:fld>
            <a:endParaRPr lang="en-US"/>
          </a:p>
        </p:txBody>
      </p:sp>
    </p:spTree>
    <p:extLst>
      <p:ext uri="{BB962C8B-B14F-4D97-AF65-F5344CB8AC3E}">
        <p14:creationId xmlns:p14="http://schemas.microsoft.com/office/powerpoint/2010/main" val="1318631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AF5EC-18F8-BF42-A95A-8121B3A896CC}" type="slidenum">
              <a:rPr lang="en-US" smtClean="0"/>
              <a:t>12</a:t>
            </a:fld>
            <a:endParaRPr lang="en-US"/>
          </a:p>
        </p:txBody>
      </p:sp>
    </p:spTree>
    <p:extLst>
      <p:ext uri="{BB962C8B-B14F-4D97-AF65-F5344CB8AC3E}">
        <p14:creationId xmlns:p14="http://schemas.microsoft.com/office/powerpoint/2010/main" val="189189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AF5EC-18F8-BF42-A95A-8121B3A896CC}" type="slidenum">
              <a:rPr lang="en-US" smtClean="0"/>
              <a:t>13</a:t>
            </a:fld>
            <a:endParaRPr lang="en-US"/>
          </a:p>
        </p:txBody>
      </p:sp>
    </p:spTree>
    <p:extLst>
      <p:ext uri="{BB962C8B-B14F-4D97-AF65-F5344CB8AC3E}">
        <p14:creationId xmlns:p14="http://schemas.microsoft.com/office/powerpoint/2010/main" val="479397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AF5EC-18F8-BF42-A95A-8121B3A896CC}" type="slidenum">
              <a:rPr lang="en-US" smtClean="0"/>
              <a:t>14</a:t>
            </a:fld>
            <a:endParaRPr lang="en-US"/>
          </a:p>
        </p:txBody>
      </p:sp>
    </p:spTree>
    <p:extLst>
      <p:ext uri="{BB962C8B-B14F-4D97-AF65-F5344CB8AC3E}">
        <p14:creationId xmlns:p14="http://schemas.microsoft.com/office/powerpoint/2010/main" val="1393710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AF5EC-18F8-BF42-A95A-8121B3A896CC}" type="slidenum">
              <a:rPr lang="en-US" smtClean="0"/>
              <a:t>15</a:t>
            </a:fld>
            <a:endParaRPr lang="en-US"/>
          </a:p>
        </p:txBody>
      </p:sp>
    </p:spTree>
    <p:extLst>
      <p:ext uri="{BB962C8B-B14F-4D97-AF65-F5344CB8AC3E}">
        <p14:creationId xmlns:p14="http://schemas.microsoft.com/office/powerpoint/2010/main" val="3831404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AF5EC-18F8-BF42-A95A-8121B3A896CC}" type="slidenum">
              <a:rPr lang="en-US" smtClean="0"/>
              <a:t>16</a:t>
            </a:fld>
            <a:endParaRPr lang="en-US"/>
          </a:p>
        </p:txBody>
      </p:sp>
    </p:spTree>
    <p:extLst>
      <p:ext uri="{BB962C8B-B14F-4D97-AF65-F5344CB8AC3E}">
        <p14:creationId xmlns:p14="http://schemas.microsoft.com/office/powerpoint/2010/main" val="646865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200"/>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So let’s start with what this study is all about and why it’s being done. The ALP Update and Narrative is a long-range study that considers airside and landside facilities to ensure they meet TxDOT/FAA design standards and projected aviation demand at the airport. These studies are conducted about every 7-10 years, or as necessary, and they serve as visioning documents to guide airport development over the next 20 years.</a:t>
            </a:r>
          </a:p>
          <a:p>
            <a:pPr marL="342900" marR="0" lvl="0" indent="-342900">
              <a:spcBef>
                <a:spcPts val="0"/>
              </a:spcBef>
              <a:spcAft>
                <a:spcPts val="0"/>
              </a:spcAft>
              <a:buSzPts val="1200"/>
              <a:buFont typeface="Symbol" panose="05050102010706020507" pitchFamily="18" charset="2"/>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200"/>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Planning studies are typically funded by the FAA through the Airport Improvement Program, or AIP, which provides up to 90% funding for eligible project costs. Since Texas is a block grant state, TxDOT administers the AIP funds and is providing 90 % funding for this study. The remaining 10% was funded through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ARPA</a:t>
            </a:r>
            <a:r>
              <a:rPr lang="en-US" sz="1100" dirty="0">
                <a:effectLst/>
                <a:latin typeface="Calibri" panose="020F0502020204030204" pitchFamily="34" charset="0"/>
                <a:ea typeface="Calibri" panose="020F0502020204030204" pitchFamily="34" charset="0"/>
                <a:cs typeface="Times New Roman" panose="02020603050405020304" pitchFamily="18" charset="0"/>
              </a:rPr>
              <a:t>, one of the COVID </a:t>
            </a:r>
            <a:r>
              <a:rPr lang="en-US" sz="1100">
                <a:effectLst/>
                <a:latin typeface="Calibri" panose="020F0502020204030204" pitchFamily="34" charset="0"/>
                <a:ea typeface="Calibri" panose="020F0502020204030204" pitchFamily="34" charset="0"/>
                <a:cs typeface="Times New Roman" panose="02020603050405020304" pitchFamily="18" charset="0"/>
              </a:rPr>
              <a:t>recovery bills that was passed in 2021.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200"/>
              <a:buFont typeface="Symbol" panose="05050102010706020507" pitchFamily="18" charset="2"/>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200"/>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purpose of this planning study is really two-fold. One, to evaluate the airport’s potential for aviation demand and develop projections for 5, 10, and 20 years into the future. And two, to identify the capital projects necessary to meet that projected demand. Planning for these projects is important so the airport and county have plenty of lead time to coordinate development and secure funding. </a:t>
            </a:r>
          </a:p>
          <a:p>
            <a:pPr marL="342900" marR="0" lvl="0" indent="-342900">
              <a:spcBef>
                <a:spcPts val="0"/>
              </a:spcBef>
              <a:spcAft>
                <a:spcPts val="0"/>
              </a:spcAft>
              <a:buSzPts val="1200"/>
              <a:buFont typeface="Symbol" panose="05050102010706020507" pitchFamily="18" charset="2"/>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200"/>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There are two elements of the study that will be submitted to TxDOT/FAA for their approval - the aviation demand forecasts and the Airport Layout Plan drawing. These Airport Layout Plan is particularly important as any new development that the county wants federal funding participation on must be included on the drawing. </a:t>
            </a:r>
          </a:p>
          <a:p>
            <a:pPr marL="342900" marR="0" lvl="0" indent="-342900">
              <a:spcBef>
                <a:spcPts val="0"/>
              </a:spcBef>
              <a:spcAft>
                <a:spcPts val="0"/>
              </a:spcAft>
              <a:buSzPts val="1200"/>
              <a:buFont typeface="Symbol" panose="05050102010706020507" pitchFamily="18" charset="2"/>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Pts val="1200"/>
              <a:buFont typeface="Symbol" panose="05050102010706020507" pitchFamily="18" charset="2"/>
              <a:buChar char=""/>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plan will also be presented to the county for approval. It’s important to remember that this is a local document, and it’s meant to serve as a guide for Ector County to use over the next several years to develop the airport and continue to meet the needs of aviation users. It’s is also an excellent tool for getting members of the community better acquainted with the airport and the important role it serves.</a:t>
            </a:r>
          </a:p>
          <a:p>
            <a:pPr marL="45720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SzPts val="1200"/>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It’s also worthwhile to mention a few things that this study is NOT. It’s NOT a guarantee that the airport will move forward with projects included on the Airport Layout Plan. Rather, it is simply a guide to help plan for future development. It is also not a guarantee that funds will be provided for any of the planned projects, nor does it provide environmental clearance for any of the project. While there is an environmental overview included, this serves mainly as a guide that identifies potential environmental concerns as they relate to planned projects.</a:t>
            </a:r>
          </a:p>
        </p:txBody>
      </p:sp>
      <p:sp>
        <p:nvSpPr>
          <p:cNvPr id="4" name="Slide Number Placeholder 3"/>
          <p:cNvSpPr>
            <a:spLocks noGrp="1"/>
          </p:cNvSpPr>
          <p:nvPr>
            <p:ph type="sldNum" sz="quarter" idx="5"/>
          </p:nvPr>
        </p:nvSpPr>
        <p:spPr/>
        <p:txBody>
          <a:bodyPr/>
          <a:lstStyle/>
          <a:p>
            <a:fld id="{D26AF5EC-18F8-BF42-A95A-8121B3A896CC}" type="slidenum">
              <a:rPr lang="en-US" smtClean="0"/>
              <a:t>2</a:t>
            </a:fld>
            <a:endParaRPr lang="en-US"/>
          </a:p>
        </p:txBody>
      </p:sp>
    </p:spTree>
    <p:extLst>
      <p:ext uri="{BB962C8B-B14F-4D97-AF65-F5344CB8AC3E}">
        <p14:creationId xmlns:p14="http://schemas.microsoft.com/office/powerpoint/2010/main" val="1957266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A8F10-BC92-4B28-8B27-BAF8134839B5}" type="slidenum">
              <a:rPr lang="en-US" smtClean="0"/>
              <a:t>3</a:t>
            </a:fld>
            <a:endParaRPr lang="en-US"/>
          </a:p>
        </p:txBody>
      </p:sp>
    </p:spTree>
    <p:extLst>
      <p:ext uri="{BB962C8B-B14F-4D97-AF65-F5344CB8AC3E}">
        <p14:creationId xmlns:p14="http://schemas.microsoft.com/office/powerpoint/2010/main" val="4088126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AF5EC-18F8-BF42-A95A-8121B3A896CC}" type="slidenum">
              <a:rPr lang="en-US" smtClean="0"/>
              <a:t>4</a:t>
            </a:fld>
            <a:endParaRPr lang="en-US"/>
          </a:p>
        </p:txBody>
      </p:sp>
    </p:spTree>
    <p:extLst>
      <p:ext uri="{BB962C8B-B14F-4D97-AF65-F5344CB8AC3E}">
        <p14:creationId xmlns:p14="http://schemas.microsoft.com/office/powerpoint/2010/main" val="3662700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AF5EC-18F8-BF42-A95A-8121B3A896CC}" type="slidenum">
              <a:rPr lang="en-US" smtClean="0"/>
              <a:t>5</a:t>
            </a:fld>
            <a:endParaRPr lang="en-US"/>
          </a:p>
        </p:txBody>
      </p:sp>
    </p:spTree>
    <p:extLst>
      <p:ext uri="{BB962C8B-B14F-4D97-AF65-F5344CB8AC3E}">
        <p14:creationId xmlns:p14="http://schemas.microsoft.com/office/powerpoint/2010/main" val="2940515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AF5EC-18F8-BF42-A95A-8121B3A896CC}" type="slidenum">
              <a:rPr lang="en-US" smtClean="0"/>
              <a:t>6</a:t>
            </a:fld>
            <a:endParaRPr lang="en-US"/>
          </a:p>
        </p:txBody>
      </p:sp>
    </p:spTree>
    <p:extLst>
      <p:ext uri="{BB962C8B-B14F-4D97-AF65-F5344CB8AC3E}">
        <p14:creationId xmlns:p14="http://schemas.microsoft.com/office/powerpoint/2010/main" val="761373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AF5EC-18F8-BF42-A95A-8121B3A896CC}" type="slidenum">
              <a:rPr lang="en-US" smtClean="0"/>
              <a:t>7</a:t>
            </a:fld>
            <a:endParaRPr lang="en-US"/>
          </a:p>
        </p:txBody>
      </p:sp>
    </p:spTree>
    <p:extLst>
      <p:ext uri="{BB962C8B-B14F-4D97-AF65-F5344CB8AC3E}">
        <p14:creationId xmlns:p14="http://schemas.microsoft.com/office/powerpoint/2010/main" val="3989957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AF5EC-18F8-BF42-A95A-8121B3A896CC}" type="slidenum">
              <a:rPr lang="en-US" smtClean="0"/>
              <a:t>8</a:t>
            </a:fld>
            <a:endParaRPr lang="en-US"/>
          </a:p>
        </p:txBody>
      </p:sp>
    </p:spTree>
    <p:extLst>
      <p:ext uri="{BB962C8B-B14F-4D97-AF65-F5344CB8AC3E}">
        <p14:creationId xmlns:p14="http://schemas.microsoft.com/office/powerpoint/2010/main" val="3802365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6AF5EC-18F8-BF42-A95A-8121B3A896CC}" type="slidenum">
              <a:rPr lang="en-US" smtClean="0"/>
              <a:t>9</a:t>
            </a:fld>
            <a:endParaRPr lang="en-US"/>
          </a:p>
        </p:txBody>
      </p:sp>
    </p:spTree>
    <p:extLst>
      <p:ext uri="{BB962C8B-B14F-4D97-AF65-F5344CB8AC3E}">
        <p14:creationId xmlns:p14="http://schemas.microsoft.com/office/powerpoint/2010/main" val="348409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BCDDFAF-71CA-AA49-82C6-B167927EF3D7}"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E5508-6055-554D-ABDD-4689F305B481}" type="slidenum">
              <a:rPr lang="en-US" smtClean="0"/>
              <a:t>‹#›</a:t>
            </a:fld>
            <a:endParaRPr lang="en-US"/>
          </a:p>
        </p:txBody>
      </p:sp>
    </p:spTree>
    <p:extLst>
      <p:ext uri="{BB962C8B-B14F-4D97-AF65-F5344CB8AC3E}">
        <p14:creationId xmlns:p14="http://schemas.microsoft.com/office/powerpoint/2010/main" val="2445633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CDDFAF-71CA-AA49-82C6-B167927EF3D7}"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E5508-6055-554D-ABDD-4689F305B481}" type="slidenum">
              <a:rPr lang="en-US" smtClean="0"/>
              <a:t>‹#›</a:t>
            </a:fld>
            <a:endParaRPr lang="en-US"/>
          </a:p>
        </p:txBody>
      </p:sp>
    </p:spTree>
    <p:extLst>
      <p:ext uri="{BB962C8B-B14F-4D97-AF65-F5344CB8AC3E}">
        <p14:creationId xmlns:p14="http://schemas.microsoft.com/office/powerpoint/2010/main" val="3507715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CDDFAF-71CA-AA49-82C6-B167927EF3D7}"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E5508-6055-554D-ABDD-4689F305B481}" type="slidenum">
              <a:rPr lang="en-US" smtClean="0"/>
              <a:t>‹#›</a:t>
            </a:fld>
            <a:endParaRPr lang="en-US"/>
          </a:p>
        </p:txBody>
      </p:sp>
    </p:spTree>
    <p:extLst>
      <p:ext uri="{BB962C8B-B14F-4D97-AF65-F5344CB8AC3E}">
        <p14:creationId xmlns:p14="http://schemas.microsoft.com/office/powerpoint/2010/main" val="2653775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CDDFAF-71CA-AA49-82C6-B167927EF3D7}"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E5508-6055-554D-ABDD-4689F305B481}" type="slidenum">
              <a:rPr lang="en-US" smtClean="0"/>
              <a:t>‹#›</a:t>
            </a:fld>
            <a:endParaRPr lang="en-US"/>
          </a:p>
        </p:txBody>
      </p:sp>
    </p:spTree>
    <p:extLst>
      <p:ext uri="{BB962C8B-B14F-4D97-AF65-F5344CB8AC3E}">
        <p14:creationId xmlns:p14="http://schemas.microsoft.com/office/powerpoint/2010/main" val="4064511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CDDFAF-71CA-AA49-82C6-B167927EF3D7}" type="datetimeFigureOut">
              <a:rPr lang="en-US" smtClean="0"/>
              <a:t>5/23/2023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E5508-6055-554D-ABDD-4689F305B481}" type="slidenum">
              <a:rPr lang="en-US" smtClean="0"/>
              <a:t>‹#›</a:t>
            </a:fld>
            <a:endParaRPr lang="en-US"/>
          </a:p>
        </p:txBody>
      </p:sp>
    </p:spTree>
    <p:extLst>
      <p:ext uri="{BB962C8B-B14F-4D97-AF65-F5344CB8AC3E}">
        <p14:creationId xmlns:p14="http://schemas.microsoft.com/office/powerpoint/2010/main" val="777765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CDDFAF-71CA-AA49-82C6-B167927EF3D7}"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DE5508-6055-554D-ABDD-4689F305B481}" type="slidenum">
              <a:rPr lang="en-US" smtClean="0"/>
              <a:t>‹#›</a:t>
            </a:fld>
            <a:endParaRPr lang="en-US"/>
          </a:p>
        </p:txBody>
      </p:sp>
    </p:spTree>
    <p:extLst>
      <p:ext uri="{BB962C8B-B14F-4D97-AF65-F5344CB8AC3E}">
        <p14:creationId xmlns:p14="http://schemas.microsoft.com/office/powerpoint/2010/main" val="221676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CDDFAF-71CA-AA49-82C6-B167927EF3D7}" type="datetimeFigureOut">
              <a:rPr lang="en-US" smtClean="0"/>
              <a:t>5/23/2023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DE5508-6055-554D-ABDD-4689F305B481}" type="slidenum">
              <a:rPr lang="en-US" smtClean="0"/>
              <a:t>‹#›</a:t>
            </a:fld>
            <a:endParaRPr lang="en-US"/>
          </a:p>
        </p:txBody>
      </p:sp>
    </p:spTree>
    <p:extLst>
      <p:ext uri="{BB962C8B-B14F-4D97-AF65-F5344CB8AC3E}">
        <p14:creationId xmlns:p14="http://schemas.microsoft.com/office/powerpoint/2010/main" val="2402382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CDDFAF-71CA-AA49-82C6-B167927EF3D7}" type="datetimeFigureOut">
              <a:rPr lang="en-US" smtClean="0"/>
              <a:t>5/23/2023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DE5508-6055-554D-ABDD-4689F305B481}" type="slidenum">
              <a:rPr lang="en-US" smtClean="0"/>
              <a:t>‹#›</a:t>
            </a:fld>
            <a:endParaRPr lang="en-US"/>
          </a:p>
        </p:txBody>
      </p:sp>
    </p:spTree>
    <p:extLst>
      <p:ext uri="{BB962C8B-B14F-4D97-AF65-F5344CB8AC3E}">
        <p14:creationId xmlns:p14="http://schemas.microsoft.com/office/powerpoint/2010/main" val="3051621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CDDFAF-71CA-AA49-82C6-B167927EF3D7}" type="datetimeFigureOut">
              <a:rPr lang="en-US" smtClean="0"/>
              <a:t>5/23/2023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DE5508-6055-554D-ABDD-4689F305B481}" type="slidenum">
              <a:rPr lang="en-US" smtClean="0"/>
              <a:t>‹#›</a:t>
            </a:fld>
            <a:endParaRPr lang="en-US"/>
          </a:p>
        </p:txBody>
      </p:sp>
    </p:spTree>
    <p:extLst>
      <p:ext uri="{BB962C8B-B14F-4D97-AF65-F5344CB8AC3E}">
        <p14:creationId xmlns:p14="http://schemas.microsoft.com/office/powerpoint/2010/main" val="3278916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BCDDFAF-71CA-AA49-82C6-B167927EF3D7}"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DE5508-6055-554D-ABDD-4689F305B481}" type="slidenum">
              <a:rPr lang="en-US" smtClean="0"/>
              <a:t>‹#›</a:t>
            </a:fld>
            <a:endParaRPr lang="en-US"/>
          </a:p>
        </p:txBody>
      </p:sp>
    </p:spTree>
    <p:extLst>
      <p:ext uri="{BB962C8B-B14F-4D97-AF65-F5344CB8AC3E}">
        <p14:creationId xmlns:p14="http://schemas.microsoft.com/office/powerpoint/2010/main" val="2835305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BCDDFAF-71CA-AA49-82C6-B167927EF3D7}" type="datetimeFigureOut">
              <a:rPr lang="en-US" smtClean="0"/>
              <a:t>5/23/2023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DE5508-6055-554D-ABDD-4689F305B481}" type="slidenum">
              <a:rPr lang="en-US" smtClean="0"/>
              <a:t>‹#›</a:t>
            </a:fld>
            <a:endParaRPr lang="en-US"/>
          </a:p>
        </p:txBody>
      </p:sp>
    </p:spTree>
    <p:extLst>
      <p:ext uri="{BB962C8B-B14F-4D97-AF65-F5344CB8AC3E}">
        <p14:creationId xmlns:p14="http://schemas.microsoft.com/office/powerpoint/2010/main" val="11227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7BCDDFAF-71CA-AA49-82C6-B167927EF3D7}" type="datetimeFigureOut">
              <a:rPr lang="en-US" smtClean="0"/>
              <a:t>5/23/2023</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55DE5508-6055-554D-ABDD-4689F305B481}" type="slidenum">
              <a:rPr lang="en-US" smtClean="0"/>
              <a:t>‹#›</a:t>
            </a:fld>
            <a:endParaRPr lang="en-US"/>
          </a:p>
        </p:txBody>
      </p:sp>
    </p:spTree>
    <p:extLst>
      <p:ext uri="{BB962C8B-B14F-4D97-AF65-F5344CB8AC3E}">
        <p14:creationId xmlns:p14="http://schemas.microsoft.com/office/powerpoint/2010/main" val="1394546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8E_3C071AD7.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microsoft.com/office/2018/10/relationships/comments" Target="../comments/modernComment_17F_AED8C0B0.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mailto:cburks@coffmanassociates.com"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8D_476F6E9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ign&#10;&#10;Description automatically generated">
            <a:extLst>
              <a:ext uri="{FF2B5EF4-FFF2-40B4-BE49-F238E27FC236}">
                <a16:creationId xmlns:a16="http://schemas.microsoft.com/office/drawing/2014/main" id="{D9278B32-FB14-49CB-935E-3D1AD8853C31}"/>
              </a:ext>
            </a:extLst>
          </p:cNvPr>
          <p:cNvPicPr>
            <a:picLocks noChangeAspect="1"/>
          </p:cNvPicPr>
          <p:nvPr/>
        </p:nvPicPr>
        <p:blipFill>
          <a:blip r:embed="rId3"/>
          <a:stretch>
            <a:fillRect/>
          </a:stretch>
        </p:blipFill>
        <p:spPr>
          <a:xfrm>
            <a:off x="0" y="0"/>
            <a:ext cx="9144000" cy="5715000"/>
          </a:xfrm>
          <a:prstGeom prst="rect">
            <a:avLst/>
          </a:prstGeom>
        </p:spPr>
      </p:pic>
    </p:spTree>
    <p:extLst>
      <p:ext uri="{BB962C8B-B14F-4D97-AF65-F5344CB8AC3E}">
        <p14:creationId xmlns:p14="http://schemas.microsoft.com/office/powerpoint/2010/main" val="2328322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medium confidence">
            <a:extLst>
              <a:ext uri="{FF2B5EF4-FFF2-40B4-BE49-F238E27FC236}">
                <a16:creationId xmlns:a16="http://schemas.microsoft.com/office/drawing/2014/main" id="{D292B7C9-8C83-FDD3-09C5-4C8E3DD90278}"/>
              </a:ext>
            </a:extLst>
          </p:cNvPr>
          <p:cNvPicPr>
            <a:picLocks noChangeAspect="1"/>
          </p:cNvPicPr>
          <p:nvPr/>
        </p:nvPicPr>
        <p:blipFill>
          <a:blip r:embed="rId4"/>
          <a:stretch>
            <a:fillRect/>
          </a:stretch>
        </p:blipFill>
        <p:spPr>
          <a:xfrm>
            <a:off x="0" y="952"/>
            <a:ext cx="9144000" cy="5713096"/>
          </a:xfrm>
          <a:prstGeom prst="rect">
            <a:avLst/>
          </a:prstGeom>
        </p:spPr>
      </p:pic>
      <p:sp>
        <p:nvSpPr>
          <p:cNvPr id="9" name="TextBox 8">
            <a:extLst>
              <a:ext uri="{FF2B5EF4-FFF2-40B4-BE49-F238E27FC236}">
                <a16:creationId xmlns:a16="http://schemas.microsoft.com/office/drawing/2014/main" id="{137D20AA-14F6-36C9-6894-5826B444C811}"/>
              </a:ext>
            </a:extLst>
          </p:cNvPr>
          <p:cNvSpPr txBox="1"/>
          <p:nvPr/>
        </p:nvSpPr>
        <p:spPr>
          <a:xfrm>
            <a:off x="4633993" y="5440680"/>
            <a:ext cx="4510007" cy="307777"/>
          </a:xfrm>
          <a:prstGeom prst="rect">
            <a:avLst/>
          </a:prstGeom>
          <a:noFill/>
        </p:spPr>
        <p:txBody>
          <a:bodyPr wrap="square" rtlCol="0">
            <a:spAutoFit/>
          </a:bodyPr>
          <a:lstStyle/>
          <a:p>
            <a:pPr algn="r"/>
            <a:r>
              <a:rPr lang="en-US" sz="1400" dirty="0">
                <a:solidFill>
                  <a:schemeClr val="bg1"/>
                </a:solidFill>
                <a:latin typeface="Alfarn" pitchFamily="2" charset="77"/>
              </a:rPr>
              <a:t>Capital Improvement Program</a:t>
            </a:r>
          </a:p>
        </p:txBody>
      </p:sp>
      <p:pic>
        <p:nvPicPr>
          <p:cNvPr id="3" name="Picture 2" descr="A screenshot of a project report&#10;&#10;Description automatically generated with low confidence">
            <a:extLst>
              <a:ext uri="{FF2B5EF4-FFF2-40B4-BE49-F238E27FC236}">
                <a16:creationId xmlns:a16="http://schemas.microsoft.com/office/drawing/2014/main" id="{BE76E360-76A2-8528-A702-033AC58F4DED}"/>
              </a:ext>
            </a:extLst>
          </p:cNvPr>
          <p:cNvPicPr>
            <a:picLocks noChangeAspect="1"/>
          </p:cNvPicPr>
          <p:nvPr/>
        </p:nvPicPr>
        <p:blipFill>
          <a:blip r:embed="rId5"/>
          <a:stretch>
            <a:fillRect/>
          </a:stretch>
        </p:blipFill>
        <p:spPr>
          <a:xfrm>
            <a:off x="1856029" y="497503"/>
            <a:ext cx="5431942" cy="4881336"/>
          </a:xfrm>
          <a:prstGeom prst="rect">
            <a:avLst/>
          </a:prstGeom>
        </p:spPr>
      </p:pic>
    </p:spTree>
    <p:extLst>
      <p:ext uri="{BB962C8B-B14F-4D97-AF65-F5344CB8AC3E}">
        <p14:creationId xmlns:p14="http://schemas.microsoft.com/office/powerpoint/2010/main" val="1007098583"/>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medium confidence">
            <a:extLst>
              <a:ext uri="{FF2B5EF4-FFF2-40B4-BE49-F238E27FC236}">
                <a16:creationId xmlns:a16="http://schemas.microsoft.com/office/drawing/2014/main" id="{D292B7C9-8C83-FDD3-09C5-4C8E3DD90278}"/>
              </a:ext>
            </a:extLst>
          </p:cNvPr>
          <p:cNvPicPr>
            <a:picLocks noChangeAspect="1"/>
          </p:cNvPicPr>
          <p:nvPr/>
        </p:nvPicPr>
        <p:blipFill>
          <a:blip r:embed="rId4"/>
          <a:stretch>
            <a:fillRect/>
          </a:stretch>
        </p:blipFill>
        <p:spPr>
          <a:xfrm>
            <a:off x="0" y="952"/>
            <a:ext cx="9144000" cy="5713096"/>
          </a:xfrm>
          <a:prstGeom prst="rect">
            <a:avLst/>
          </a:prstGeom>
        </p:spPr>
      </p:pic>
      <p:sp>
        <p:nvSpPr>
          <p:cNvPr id="9" name="TextBox 8">
            <a:extLst>
              <a:ext uri="{FF2B5EF4-FFF2-40B4-BE49-F238E27FC236}">
                <a16:creationId xmlns:a16="http://schemas.microsoft.com/office/drawing/2014/main" id="{137D20AA-14F6-36C9-6894-5826B444C811}"/>
              </a:ext>
            </a:extLst>
          </p:cNvPr>
          <p:cNvSpPr txBox="1"/>
          <p:nvPr/>
        </p:nvSpPr>
        <p:spPr>
          <a:xfrm>
            <a:off x="4633993" y="5440680"/>
            <a:ext cx="4510007" cy="307777"/>
          </a:xfrm>
          <a:prstGeom prst="rect">
            <a:avLst/>
          </a:prstGeom>
          <a:noFill/>
        </p:spPr>
        <p:txBody>
          <a:bodyPr wrap="square" rtlCol="0">
            <a:spAutoFit/>
          </a:bodyPr>
          <a:lstStyle/>
          <a:p>
            <a:pPr algn="r"/>
            <a:r>
              <a:rPr lang="en-US" sz="1400">
                <a:solidFill>
                  <a:schemeClr val="bg1"/>
                </a:solidFill>
                <a:latin typeface="Alfarn" pitchFamily="2" charset="77"/>
              </a:rPr>
              <a:t>Development Staging</a:t>
            </a:r>
            <a:endParaRPr lang="en-US" sz="1400" dirty="0">
              <a:solidFill>
                <a:schemeClr val="bg1"/>
              </a:solidFill>
              <a:latin typeface="Alfarn" pitchFamily="2" charset="77"/>
            </a:endParaRPr>
          </a:p>
        </p:txBody>
      </p:sp>
      <p:pic>
        <p:nvPicPr>
          <p:cNvPr id="3" name="Picture 2" descr="A picture containing text, screenshot, map, multimedia software&#10;&#10;Description automatically generated">
            <a:extLst>
              <a:ext uri="{FF2B5EF4-FFF2-40B4-BE49-F238E27FC236}">
                <a16:creationId xmlns:a16="http://schemas.microsoft.com/office/drawing/2014/main" id="{EC6191BA-5440-2D34-0ED9-0E73DFA01C90}"/>
              </a:ext>
            </a:extLst>
          </p:cNvPr>
          <p:cNvPicPr>
            <a:picLocks noChangeAspect="1"/>
          </p:cNvPicPr>
          <p:nvPr/>
        </p:nvPicPr>
        <p:blipFill>
          <a:blip r:embed="rId5"/>
          <a:stretch>
            <a:fillRect/>
          </a:stretch>
        </p:blipFill>
        <p:spPr>
          <a:xfrm>
            <a:off x="611723" y="580103"/>
            <a:ext cx="8044540" cy="4714273"/>
          </a:xfrm>
          <a:prstGeom prst="rect">
            <a:avLst/>
          </a:prstGeom>
        </p:spPr>
      </p:pic>
    </p:spTree>
    <p:extLst>
      <p:ext uri="{BB962C8B-B14F-4D97-AF65-F5344CB8AC3E}">
        <p14:creationId xmlns:p14="http://schemas.microsoft.com/office/powerpoint/2010/main" val="2933440688"/>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A00A85DF-B2B2-7CD9-33A1-7AE97EE8276A}"/>
              </a:ext>
            </a:extLst>
          </p:cNvPr>
          <p:cNvPicPr>
            <a:picLocks noChangeAspect="1"/>
          </p:cNvPicPr>
          <p:nvPr/>
        </p:nvPicPr>
        <p:blipFill>
          <a:blip r:embed="rId3"/>
          <a:stretch>
            <a:fillRect/>
          </a:stretch>
        </p:blipFill>
        <p:spPr>
          <a:xfrm>
            <a:off x="0" y="952"/>
            <a:ext cx="9144000" cy="5713096"/>
          </a:xfrm>
          <a:prstGeom prst="rect">
            <a:avLst/>
          </a:prstGeom>
        </p:spPr>
      </p:pic>
      <p:sp>
        <p:nvSpPr>
          <p:cNvPr id="7" name="Title 1">
            <a:extLst>
              <a:ext uri="{FF2B5EF4-FFF2-40B4-BE49-F238E27FC236}">
                <a16:creationId xmlns:a16="http://schemas.microsoft.com/office/drawing/2014/main" id="{CC289C54-CA2E-AE38-5502-EA8B7FDA71BD}"/>
              </a:ext>
            </a:extLst>
          </p:cNvPr>
          <p:cNvSpPr>
            <a:spLocks noGrp="1"/>
          </p:cNvSpPr>
          <p:nvPr>
            <p:ph type="title"/>
          </p:nvPr>
        </p:nvSpPr>
        <p:spPr>
          <a:xfrm>
            <a:off x="87961" y="487151"/>
            <a:ext cx="8276811" cy="975889"/>
          </a:xfrm>
        </p:spPr>
        <p:txBody>
          <a:bodyPr>
            <a:normAutofit/>
          </a:bodyPr>
          <a:lstStyle/>
          <a:p>
            <a:r>
              <a:rPr lang="en-US" sz="3200" b="1" dirty="0"/>
              <a:t>Height/Hazard Zoning</a:t>
            </a:r>
            <a:endParaRPr lang="en-US" sz="3200" dirty="0"/>
          </a:p>
        </p:txBody>
      </p:sp>
      <p:sp>
        <p:nvSpPr>
          <p:cNvPr id="8" name="TextBox 7">
            <a:extLst>
              <a:ext uri="{FF2B5EF4-FFF2-40B4-BE49-F238E27FC236}">
                <a16:creationId xmlns:a16="http://schemas.microsoft.com/office/drawing/2014/main" id="{F19FCECA-D8BA-55CC-833C-9593BCC7FB01}"/>
              </a:ext>
            </a:extLst>
          </p:cNvPr>
          <p:cNvSpPr txBox="1"/>
          <p:nvPr/>
        </p:nvSpPr>
        <p:spPr>
          <a:xfrm>
            <a:off x="352093" y="1535333"/>
            <a:ext cx="8439813" cy="2246769"/>
          </a:xfrm>
          <a:prstGeom prst="rect">
            <a:avLst/>
          </a:prstGeom>
          <a:noFill/>
        </p:spPr>
        <p:txBody>
          <a:bodyPr wrap="square" rtlCol="0">
            <a:spAutoFit/>
          </a:bodyPr>
          <a:lstStyle/>
          <a:p>
            <a:pPr marL="342900" marR="0" lvl="0" indent="-342900" algn="just">
              <a:spcBef>
                <a:spcPts val="0"/>
              </a:spcBef>
              <a:spcAft>
                <a:spcPts val="0"/>
              </a:spcAft>
              <a:buFont typeface="Symbol" panose="05050102010706020507" pitchFamily="18" charset="2"/>
              <a:buChar char=""/>
            </a:pPr>
            <a:r>
              <a:rPr lang="en-US" sz="2000" dirty="0">
                <a:latin typeface="Calibri" panose="020F0502020204030204" pitchFamily="34" charset="0"/>
                <a:ea typeface="Calibri" panose="020F0502020204030204" pitchFamily="34" charset="0"/>
                <a:cs typeface="Times New Roman" panose="02020603050405020304" pitchFamily="18" charset="0"/>
              </a:rPr>
              <a:t>Planning for airport compatible development is </a:t>
            </a:r>
            <a:r>
              <a:rPr lang="en-US" sz="2000">
                <a:latin typeface="Calibri" panose="020F0502020204030204" pitchFamily="34" charset="0"/>
                <a:ea typeface="Calibri" panose="020F0502020204030204" pitchFamily="34" charset="0"/>
                <a:cs typeface="Times New Roman" panose="02020603050405020304" pitchFamily="18" charset="0"/>
              </a:rPr>
              <a:t>a local </a:t>
            </a:r>
            <a:r>
              <a:rPr lang="en-US" sz="2000" dirty="0">
                <a:latin typeface="Calibri" panose="020F0502020204030204" pitchFamily="34" charset="0"/>
                <a:ea typeface="Calibri" panose="020F0502020204030204" pitchFamily="34" charset="0"/>
                <a:cs typeface="Times New Roman" panose="02020603050405020304" pitchFamily="18" charset="0"/>
              </a:rPr>
              <a:t>action that must be tailored to an individual airport</a:t>
            </a:r>
          </a:p>
          <a:p>
            <a:pPr marL="800100" lvl="1" indent="-342900" algn="just">
              <a:buFont typeface="Wingdings" panose="05000000000000000000" pitchFamily="2" charset="2"/>
              <a:buChar char="Ø"/>
            </a:pPr>
            <a:r>
              <a:rPr lang="en-US" sz="2000" dirty="0">
                <a:latin typeface="Calibri" panose="020F0502020204030204" pitchFamily="34" charset="0"/>
                <a:ea typeface="Calibri" panose="020F0502020204030204" pitchFamily="34" charset="0"/>
                <a:cs typeface="Times New Roman" panose="02020603050405020304" pitchFamily="18" charset="0"/>
              </a:rPr>
              <a:t>Zoning regulations, threshold displacement, airfield redesign, property acquisition, restrictive covenants, subdivision regulations, etc.</a:t>
            </a:r>
          </a:p>
          <a:p>
            <a:pPr lvl="1" algn="just"/>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2000" dirty="0">
                <a:latin typeface="Calibri" panose="020F0502020204030204" pitchFamily="34" charset="0"/>
                <a:ea typeface="Calibri" panose="020F0502020204030204" pitchFamily="34" charset="0"/>
                <a:cs typeface="Times New Roman" panose="02020603050405020304" pitchFamily="18" charset="0"/>
              </a:rPr>
              <a:t>Existing non-standard uses of land or structures are not required to adhere to newly adopted zoning</a:t>
            </a:r>
          </a:p>
        </p:txBody>
      </p:sp>
    </p:spTree>
    <p:extLst>
      <p:ext uri="{BB962C8B-B14F-4D97-AF65-F5344CB8AC3E}">
        <p14:creationId xmlns:p14="http://schemas.microsoft.com/office/powerpoint/2010/main" val="1749989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A00A85DF-B2B2-7CD9-33A1-7AE97EE8276A}"/>
              </a:ext>
            </a:extLst>
          </p:cNvPr>
          <p:cNvPicPr>
            <a:picLocks noChangeAspect="1"/>
          </p:cNvPicPr>
          <p:nvPr/>
        </p:nvPicPr>
        <p:blipFill>
          <a:blip r:embed="rId3"/>
          <a:stretch>
            <a:fillRect/>
          </a:stretch>
        </p:blipFill>
        <p:spPr>
          <a:xfrm>
            <a:off x="0" y="0"/>
            <a:ext cx="9144000" cy="5713096"/>
          </a:xfrm>
          <a:prstGeom prst="rect">
            <a:avLst/>
          </a:prstGeom>
        </p:spPr>
      </p:pic>
      <p:sp>
        <p:nvSpPr>
          <p:cNvPr id="7" name="Title 1">
            <a:extLst>
              <a:ext uri="{FF2B5EF4-FFF2-40B4-BE49-F238E27FC236}">
                <a16:creationId xmlns:a16="http://schemas.microsoft.com/office/drawing/2014/main" id="{CC289C54-CA2E-AE38-5502-EA8B7FDA71BD}"/>
              </a:ext>
            </a:extLst>
          </p:cNvPr>
          <p:cNvSpPr>
            <a:spLocks noGrp="1"/>
          </p:cNvSpPr>
          <p:nvPr>
            <p:ph type="title"/>
          </p:nvPr>
        </p:nvSpPr>
        <p:spPr>
          <a:xfrm>
            <a:off x="87961" y="487151"/>
            <a:ext cx="8276811" cy="975889"/>
          </a:xfrm>
        </p:spPr>
        <p:txBody>
          <a:bodyPr>
            <a:normAutofit/>
          </a:bodyPr>
          <a:lstStyle/>
          <a:p>
            <a:r>
              <a:rPr lang="en-US" sz="3200" b="1" dirty="0"/>
              <a:t>Height/Hazard Zoning (Cont.)</a:t>
            </a:r>
            <a:endParaRPr lang="en-US" sz="3200" dirty="0"/>
          </a:p>
        </p:txBody>
      </p:sp>
      <p:sp>
        <p:nvSpPr>
          <p:cNvPr id="8" name="TextBox 7">
            <a:extLst>
              <a:ext uri="{FF2B5EF4-FFF2-40B4-BE49-F238E27FC236}">
                <a16:creationId xmlns:a16="http://schemas.microsoft.com/office/drawing/2014/main" id="{F19FCECA-D8BA-55CC-833C-9593BCC7FB01}"/>
              </a:ext>
            </a:extLst>
          </p:cNvPr>
          <p:cNvSpPr txBox="1"/>
          <p:nvPr/>
        </p:nvSpPr>
        <p:spPr>
          <a:xfrm>
            <a:off x="248726" y="1757969"/>
            <a:ext cx="8439813" cy="2246769"/>
          </a:xfrm>
          <a:prstGeom prst="rect">
            <a:avLst/>
          </a:prstGeom>
          <a:noFill/>
        </p:spPr>
        <p:txBody>
          <a:bodyPr wrap="square" rtlCol="0">
            <a:spAutoFit/>
          </a:bodyPr>
          <a:lstStyle/>
          <a:p>
            <a:pPr marL="342900" marR="0" lvl="0" indent="-342900" algn="just">
              <a:spcBef>
                <a:spcPts val="0"/>
              </a:spcBef>
              <a:spcAft>
                <a:spcPts val="0"/>
              </a:spcAft>
              <a:buFont typeface="Symbol" panose="05050102010706020507" pitchFamily="18" charset="2"/>
              <a:buChar char=""/>
            </a:pPr>
            <a:r>
              <a:rPr lang="en-US" sz="2000" dirty="0">
                <a:latin typeface="Calibri" panose="020F0502020204030204" pitchFamily="34" charset="0"/>
                <a:ea typeface="Calibri" panose="020F0502020204030204" pitchFamily="34" charset="0"/>
                <a:cs typeface="Times New Roman" panose="02020603050405020304" pitchFamily="18" charset="0"/>
              </a:rPr>
              <a:t>Airport Overlay Zone</a:t>
            </a:r>
          </a:p>
          <a:p>
            <a:pPr marL="342900" marR="0" lvl="0" indent="-342900" algn="just">
              <a:spcBef>
                <a:spcPts val="0"/>
              </a:spcBef>
              <a:spcAft>
                <a:spcPts val="0"/>
              </a:spcAft>
              <a:buFont typeface="Symbol" panose="05050102010706020507" pitchFamily="18" charset="2"/>
              <a:buChar char=""/>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Wingdings" panose="05000000000000000000" pitchFamily="2" charset="2"/>
              <a:buChar char="Ø"/>
            </a:pPr>
            <a:r>
              <a:rPr lang="en-US" sz="2000" dirty="0">
                <a:latin typeface="Calibri" panose="020F0502020204030204" pitchFamily="34" charset="0"/>
                <a:ea typeface="Calibri" panose="020F0502020204030204" pitchFamily="34" charset="0"/>
                <a:cs typeface="Times New Roman" panose="02020603050405020304" pitchFamily="18" charset="0"/>
              </a:rPr>
              <a:t>May be superimposed on comprehensive zoning</a:t>
            </a:r>
          </a:p>
          <a:p>
            <a:pPr marL="800100" lvl="1" indent="-342900" algn="just">
              <a:buFont typeface="Wingdings" panose="05000000000000000000" pitchFamily="2" charset="2"/>
              <a:buChar char="Ø"/>
            </a:pPr>
            <a:r>
              <a:rPr lang="en-US" sz="2000" dirty="0">
                <a:latin typeface="Calibri" panose="020F0502020204030204" pitchFamily="34" charset="0"/>
                <a:ea typeface="Calibri" panose="020F0502020204030204" pitchFamily="34" charset="0"/>
                <a:cs typeface="Times New Roman" panose="02020603050405020304" pitchFamily="18" charset="0"/>
              </a:rPr>
              <a:t>Specifies land uses that are not permitted</a:t>
            </a:r>
          </a:p>
          <a:p>
            <a:pPr marL="800100" lvl="1" indent="-342900" algn="just">
              <a:buFont typeface="Wingdings" panose="05000000000000000000" pitchFamily="2" charset="2"/>
              <a:buChar char="Ø"/>
            </a:pPr>
            <a:r>
              <a:rPr lang="en-US" sz="2000" dirty="0">
                <a:latin typeface="Calibri" panose="020F0502020204030204" pitchFamily="34" charset="0"/>
                <a:ea typeface="Calibri" panose="020F0502020204030204" pitchFamily="34" charset="0"/>
                <a:cs typeface="Times New Roman" panose="02020603050405020304" pitchFamily="18" charset="0"/>
              </a:rPr>
              <a:t>Controlled compatible land use zone extends 5 miles beyond runway ends and 1.5 miles on each side of extended runway centerline</a:t>
            </a:r>
          </a:p>
          <a:p>
            <a:pPr marL="800100" lvl="1" indent="-342900" algn="just">
              <a:buFont typeface="Wingdings" panose="05000000000000000000" pitchFamily="2" charset="2"/>
              <a:buChar char="Ø"/>
            </a:pPr>
            <a:r>
              <a:rPr lang="en-US" sz="2000" dirty="0">
                <a:latin typeface="Calibri" panose="020F0502020204030204" pitchFamily="34" charset="0"/>
                <a:ea typeface="Calibri" panose="020F0502020204030204" pitchFamily="34" charset="0"/>
                <a:cs typeface="Times New Roman" panose="02020603050405020304" pitchFamily="18" charset="0"/>
              </a:rPr>
              <a:t>Part 77 surfaces are minimum areas that should be protected</a:t>
            </a:r>
          </a:p>
        </p:txBody>
      </p:sp>
    </p:spTree>
    <p:extLst>
      <p:ext uri="{BB962C8B-B14F-4D97-AF65-F5344CB8AC3E}">
        <p14:creationId xmlns:p14="http://schemas.microsoft.com/office/powerpoint/2010/main" val="3166745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A00A85DF-B2B2-7CD9-33A1-7AE97EE8276A}"/>
              </a:ext>
            </a:extLst>
          </p:cNvPr>
          <p:cNvPicPr>
            <a:picLocks noChangeAspect="1"/>
          </p:cNvPicPr>
          <p:nvPr/>
        </p:nvPicPr>
        <p:blipFill>
          <a:blip r:embed="rId3"/>
          <a:stretch>
            <a:fillRect/>
          </a:stretch>
        </p:blipFill>
        <p:spPr>
          <a:xfrm>
            <a:off x="500" y="1904"/>
            <a:ext cx="9144000" cy="5713096"/>
          </a:xfrm>
          <a:prstGeom prst="rect">
            <a:avLst/>
          </a:prstGeom>
        </p:spPr>
      </p:pic>
      <p:sp>
        <p:nvSpPr>
          <p:cNvPr id="3" name="Title 1">
            <a:extLst>
              <a:ext uri="{FF2B5EF4-FFF2-40B4-BE49-F238E27FC236}">
                <a16:creationId xmlns:a16="http://schemas.microsoft.com/office/drawing/2014/main" id="{3B221DE2-0BCB-BE13-9B8A-9A106D992312}"/>
              </a:ext>
            </a:extLst>
          </p:cNvPr>
          <p:cNvSpPr>
            <a:spLocks noGrp="1"/>
          </p:cNvSpPr>
          <p:nvPr>
            <p:ph type="title"/>
          </p:nvPr>
        </p:nvSpPr>
        <p:spPr>
          <a:xfrm>
            <a:off x="87961" y="487151"/>
            <a:ext cx="3291343" cy="975889"/>
          </a:xfrm>
        </p:spPr>
        <p:txBody>
          <a:bodyPr>
            <a:normAutofit/>
          </a:bodyPr>
          <a:lstStyle/>
          <a:p>
            <a:r>
              <a:rPr lang="en-US" sz="3200" b="1" dirty="0"/>
              <a:t>FAR Part 77</a:t>
            </a:r>
            <a:endParaRPr lang="en-US" sz="3200" dirty="0"/>
          </a:p>
        </p:txBody>
      </p:sp>
      <p:sp>
        <p:nvSpPr>
          <p:cNvPr id="5" name="TextBox 4">
            <a:extLst>
              <a:ext uri="{FF2B5EF4-FFF2-40B4-BE49-F238E27FC236}">
                <a16:creationId xmlns:a16="http://schemas.microsoft.com/office/drawing/2014/main" id="{E4B426CC-517B-89AB-6375-9B38308EC4B7}"/>
              </a:ext>
            </a:extLst>
          </p:cNvPr>
          <p:cNvSpPr txBox="1"/>
          <p:nvPr/>
        </p:nvSpPr>
        <p:spPr>
          <a:xfrm>
            <a:off x="298670" y="1734115"/>
            <a:ext cx="2869924" cy="2554545"/>
          </a:xfrm>
          <a:prstGeom prst="rect">
            <a:avLst/>
          </a:prstGeom>
          <a:noFill/>
        </p:spPr>
        <p:txBody>
          <a:bodyPr wrap="square" rtlCol="0">
            <a:spAutoFit/>
          </a:bodyPr>
          <a:lstStyle/>
          <a:p>
            <a:pPr marL="0" marR="0" algn="just">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Part 77 imaginary surfaces are:</a:t>
            </a:r>
          </a:p>
          <a:p>
            <a:pPr marL="0" marR="0" algn="just">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gn="just">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Primary Surface</a:t>
            </a:r>
          </a:p>
          <a:p>
            <a:pPr marL="342900" marR="0" lvl="0" indent="-342900" algn="just">
              <a:spcBef>
                <a:spcPts val="0"/>
              </a:spcBef>
              <a:spcAft>
                <a:spcPts val="0"/>
              </a:spcAft>
              <a:buFont typeface="Symbol" panose="05050102010706020507" pitchFamily="18" charset="2"/>
              <a:buChar char=""/>
            </a:pPr>
            <a:r>
              <a:rPr lang="en-US" sz="2000" dirty="0">
                <a:latin typeface="Calibri" panose="020F0502020204030204" pitchFamily="34" charset="0"/>
                <a:ea typeface="Calibri" panose="020F0502020204030204" pitchFamily="34" charset="0"/>
                <a:cs typeface="Times New Roman" panose="02020603050405020304" pitchFamily="18" charset="0"/>
              </a:rPr>
              <a:t>Approach Surface</a:t>
            </a:r>
          </a:p>
          <a:p>
            <a:pPr marL="342900" marR="0" lvl="0" indent="-342900" algn="just">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Transitional Surface</a:t>
            </a:r>
          </a:p>
          <a:p>
            <a:pPr marL="342900" marR="0" lvl="0" indent="-342900" algn="just">
              <a:spcBef>
                <a:spcPts val="0"/>
              </a:spcBef>
              <a:spcAft>
                <a:spcPts val="0"/>
              </a:spcAft>
              <a:buFont typeface="Symbol" panose="05050102010706020507" pitchFamily="18" charset="2"/>
              <a:buChar char=""/>
            </a:pPr>
            <a:r>
              <a:rPr lang="en-US" sz="2000" dirty="0">
                <a:latin typeface="Calibri" panose="020F0502020204030204" pitchFamily="34" charset="0"/>
                <a:ea typeface="Calibri" panose="020F0502020204030204" pitchFamily="34" charset="0"/>
                <a:cs typeface="Times New Roman" panose="02020603050405020304" pitchFamily="18" charset="0"/>
              </a:rPr>
              <a:t>Horizontal Surface</a:t>
            </a:r>
          </a:p>
          <a:p>
            <a:pPr marL="342900" marR="0" lvl="0" indent="-342900" algn="just">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Conical Surface</a:t>
            </a:r>
          </a:p>
        </p:txBody>
      </p:sp>
      <p:pic>
        <p:nvPicPr>
          <p:cNvPr id="2" name="Picture 1" descr="Diagram&#10;&#10;Description automatically generated">
            <a:extLst>
              <a:ext uri="{FF2B5EF4-FFF2-40B4-BE49-F238E27FC236}">
                <a16:creationId xmlns:a16="http://schemas.microsoft.com/office/drawing/2014/main" id="{E853625A-514D-14D0-C27D-45C3AB084F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0688" y="628153"/>
            <a:ext cx="5568987" cy="4589049"/>
          </a:xfrm>
          <a:prstGeom prst="rect">
            <a:avLst/>
          </a:prstGeom>
        </p:spPr>
      </p:pic>
    </p:spTree>
    <p:extLst>
      <p:ext uri="{BB962C8B-B14F-4D97-AF65-F5344CB8AC3E}">
        <p14:creationId xmlns:p14="http://schemas.microsoft.com/office/powerpoint/2010/main" val="1967173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bicycle, projectile&#10;&#10;Description automatically generated">
            <a:extLst>
              <a:ext uri="{FF2B5EF4-FFF2-40B4-BE49-F238E27FC236}">
                <a16:creationId xmlns:a16="http://schemas.microsoft.com/office/drawing/2014/main" id="{51C2C0B8-B6AF-752B-27CB-2AA18528DD68}"/>
              </a:ext>
            </a:extLst>
          </p:cNvPr>
          <p:cNvPicPr>
            <a:picLocks noChangeAspect="1"/>
          </p:cNvPicPr>
          <p:nvPr/>
        </p:nvPicPr>
        <p:blipFill>
          <a:blip r:embed="rId3"/>
          <a:stretch>
            <a:fillRect/>
          </a:stretch>
        </p:blipFill>
        <p:spPr>
          <a:xfrm>
            <a:off x="-50006" y="-28575"/>
            <a:ext cx="6011195" cy="5715000"/>
          </a:xfrm>
          <a:prstGeom prst="rect">
            <a:avLst/>
          </a:prstGeom>
        </p:spPr>
      </p:pic>
      <p:sp>
        <p:nvSpPr>
          <p:cNvPr id="10" name="Title 1">
            <a:extLst>
              <a:ext uri="{FF2B5EF4-FFF2-40B4-BE49-F238E27FC236}">
                <a16:creationId xmlns:a16="http://schemas.microsoft.com/office/drawing/2014/main" id="{30840842-F8C3-5415-6B87-E4CE3E8C26E4}"/>
              </a:ext>
            </a:extLst>
          </p:cNvPr>
          <p:cNvSpPr>
            <a:spLocks noGrp="1"/>
          </p:cNvSpPr>
          <p:nvPr>
            <p:ph type="title"/>
          </p:nvPr>
        </p:nvSpPr>
        <p:spPr>
          <a:xfrm>
            <a:off x="6131352" y="271168"/>
            <a:ext cx="2743200" cy="975889"/>
          </a:xfrm>
        </p:spPr>
        <p:txBody>
          <a:bodyPr>
            <a:normAutofit fontScale="90000"/>
          </a:bodyPr>
          <a:lstStyle/>
          <a:p>
            <a:r>
              <a:rPr lang="en-US" sz="2400" b="1" dirty="0"/>
              <a:t>Ultimate</a:t>
            </a:r>
            <a:br>
              <a:rPr lang="en-US" sz="2400" b="1" dirty="0"/>
            </a:br>
            <a:r>
              <a:rPr lang="en-US" sz="2400" b="1" dirty="0"/>
              <a:t>FAR Part 77 Surfaces</a:t>
            </a:r>
            <a:br>
              <a:rPr lang="en-US" sz="2400" b="1" dirty="0"/>
            </a:br>
            <a:r>
              <a:rPr lang="en-US" sz="2400" b="1" dirty="0"/>
              <a:t>for </a:t>
            </a:r>
            <a:r>
              <a:rPr lang="en-US" sz="2400" b="1" dirty="0" err="1"/>
              <a:t>ODO</a:t>
            </a:r>
            <a:endParaRPr lang="en-US" sz="2400" dirty="0"/>
          </a:p>
        </p:txBody>
      </p:sp>
      <p:sp>
        <p:nvSpPr>
          <p:cNvPr id="11" name="TextBox 10">
            <a:extLst>
              <a:ext uri="{FF2B5EF4-FFF2-40B4-BE49-F238E27FC236}">
                <a16:creationId xmlns:a16="http://schemas.microsoft.com/office/drawing/2014/main" id="{58F7CC0C-E161-4E01-7B92-D20F6D718830}"/>
              </a:ext>
            </a:extLst>
          </p:cNvPr>
          <p:cNvSpPr txBox="1"/>
          <p:nvPr/>
        </p:nvSpPr>
        <p:spPr>
          <a:xfrm>
            <a:off x="6545580" y="2689860"/>
            <a:ext cx="2171700" cy="1867178"/>
          </a:xfrm>
          <a:prstGeom prst="rect">
            <a:avLst/>
          </a:prstGeom>
          <a:noFill/>
          <a:ln>
            <a:solidFill>
              <a:srgbClr val="1A273B"/>
            </a:solidFill>
          </a:ln>
        </p:spPr>
        <p:txBody>
          <a:bodyPr wrap="square" rtlCol="0">
            <a:spAutoFit/>
          </a:bodyPr>
          <a:lstStyle/>
          <a:p>
            <a:pPr algn="ctr"/>
            <a:r>
              <a:rPr lang="en-US" u="sng" dirty="0"/>
              <a:t>LEGEND</a:t>
            </a:r>
          </a:p>
          <a:p>
            <a:endParaRPr lang="en-US" sz="1400" dirty="0"/>
          </a:p>
          <a:p>
            <a:pPr>
              <a:spcAft>
                <a:spcPts val="400"/>
              </a:spcAft>
            </a:pPr>
            <a:r>
              <a:rPr lang="en-US" sz="1400" dirty="0"/>
              <a:t>	Primary Surface</a:t>
            </a:r>
          </a:p>
          <a:p>
            <a:pPr>
              <a:spcAft>
                <a:spcPts val="400"/>
              </a:spcAft>
            </a:pPr>
            <a:r>
              <a:rPr lang="en-US" sz="1400" dirty="0"/>
              <a:t>	Approach Surface</a:t>
            </a:r>
          </a:p>
          <a:p>
            <a:pPr>
              <a:spcAft>
                <a:spcPts val="400"/>
              </a:spcAft>
            </a:pPr>
            <a:r>
              <a:rPr lang="en-US" sz="1400" dirty="0"/>
              <a:t>	Transitional Surface</a:t>
            </a:r>
          </a:p>
          <a:p>
            <a:pPr>
              <a:spcAft>
                <a:spcPts val="400"/>
              </a:spcAft>
            </a:pPr>
            <a:r>
              <a:rPr lang="en-US" sz="1400" dirty="0"/>
              <a:t>	Horizontal Surface</a:t>
            </a:r>
          </a:p>
          <a:p>
            <a:pPr>
              <a:spcAft>
                <a:spcPts val="400"/>
              </a:spcAft>
            </a:pPr>
            <a:r>
              <a:rPr lang="en-US" sz="1400" dirty="0"/>
              <a:t>	Conical Surface</a:t>
            </a:r>
          </a:p>
        </p:txBody>
      </p:sp>
      <p:sp>
        <p:nvSpPr>
          <p:cNvPr id="12" name="Rectangle 11">
            <a:extLst>
              <a:ext uri="{FF2B5EF4-FFF2-40B4-BE49-F238E27FC236}">
                <a16:creationId xmlns:a16="http://schemas.microsoft.com/office/drawing/2014/main" id="{8BD9776F-D9E3-F6B0-6E44-19A3C9953D7F}"/>
              </a:ext>
            </a:extLst>
          </p:cNvPr>
          <p:cNvSpPr/>
          <p:nvPr/>
        </p:nvSpPr>
        <p:spPr>
          <a:xfrm>
            <a:off x="6629400" y="3262589"/>
            <a:ext cx="387350" cy="190500"/>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198193-E1DB-EC2B-CF02-31E882D4F2A5}"/>
              </a:ext>
            </a:extLst>
          </p:cNvPr>
          <p:cNvSpPr/>
          <p:nvPr/>
        </p:nvSpPr>
        <p:spPr>
          <a:xfrm>
            <a:off x="6629400" y="3533209"/>
            <a:ext cx="387350" cy="190500"/>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3BB350-5559-EE84-08B1-E5F622BBE4DF}"/>
              </a:ext>
            </a:extLst>
          </p:cNvPr>
          <p:cNvSpPr/>
          <p:nvPr/>
        </p:nvSpPr>
        <p:spPr>
          <a:xfrm>
            <a:off x="6629400" y="3789819"/>
            <a:ext cx="387350" cy="1905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BDD6430-1DEB-CAE4-9C08-E072E2D859CC}"/>
              </a:ext>
            </a:extLst>
          </p:cNvPr>
          <p:cNvSpPr/>
          <p:nvPr/>
        </p:nvSpPr>
        <p:spPr>
          <a:xfrm>
            <a:off x="6629400" y="4050169"/>
            <a:ext cx="387350" cy="190500"/>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83B3D2-A9D3-D0A7-82D2-7FC6E99AF3A9}"/>
              </a:ext>
            </a:extLst>
          </p:cNvPr>
          <p:cNvSpPr/>
          <p:nvPr/>
        </p:nvSpPr>
        <p:spPr>
          <a:xfrm>
            <a:off x="6629400" y="4320540"/>
            <a:ext cx="387350" cy="1905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E15CF4E-76A5-256D-E897-939A65697D6B}"/>
              </a:ext>
            </a:extLst>
          </p:cNvPr>
          <p:cNvSpPr txBox="1"/>
          <p:nvPr/>
        </p:nvSpPr>
        <p:spPr>
          <a:xfrm rot="20752023">
            <a:off x="3804774" y="3054123"/>
            <a:ext cx="625597" cy="230832"/>
          </a:xfrm>
          <a:prstGeom prst="rect">
            <a:avLst/>
          </a:prstGeom>
          <a:noFill/>
        </p:spPr>
        <p:txBody>
          <a:bodyPr wrap="square" rtlCol="0">
            <a:spAutoFit/>
          </a:bodyPr>
          <a:lstStyle/>
          <a:p>
            <a:r>
              <a:rPr lang="en-US" sz="900" dirty="0">
                <a:solidFill>
                  <a:srgbClr val="C00000"/>
                </a:solidFill>
              </a:rPr>
              <a:t>Yukon Rd</a:t>
            </a:r>
          </a:p>
        </p:txBody>
      </p:sp>
      <p:sp>
        <p:nvSpPr>
          <p:cNvPr id="18" name="TextBox 17">
            <a:extLst>
              <a:ext uri="{FF2B5EF4-FFF2-40B4-BE49-F238E27FC236}">
                <a16:creationId xmlns:a16="http://schemas.microsoft.com/office/drawing/2014/main" id="{A8089BCA-C9D6-E1F9-6C72-9B27073FC282}"/>
              </a:ext>
            </a:extLst>
          </p:cNvPr>
          <p:cNvSpPr txBox="1"/>
          <p:nvPr/>
        </p:nvSpPr>
        <p:spPr>
          <a:xfrm rot="2626345">
            <a:off x="3868782" y="1834434"/>
            <a:ext cx="634669" cy="230832"/>
          </a:xfrm>
          <a:prstGeom prst="rect">
            <a:avLst/>
          </a:prstGeom>
          <a:noFill/>
        </p:spPr>
        <p:txBody>
          <a:bodyPr wrap="square" rtlCol="0">
            <a:spAutoFit/>
          </a:bodyPr>
          <a:lstStyle/>
          <a:p>
            <a:r>
              <a:rPr lang="en-US" sz="900" dirty="0">
                <a:solidFill>
                  <a:srgbClr val="C00000"/>
                </a:solidFill>
              </a:rPr>
              <a:t>Hwy 338</a:t>
            </a:r>
          </a:p>
        </p:txBody>
      </p:sp>
      <p:sp>
        <p:nvSpPr>
          <p:cNvPr id="19" name="TextBox 18">
            <a:extLst>
              <a:ext uri="{FF2B5EF4-FFF2-40B4-BE49-F238E27FC236}">
                <a16:creationId xmlns:a16="http://schemas.microsoft.com/office/drawing/2014/main" id="{F321BF80-5846-2B6E-5C55-62BCDB2D41E7}"/>
              </a:ext>
            </a:extLst>
          </p:cNvPr>
          <p:cNvSpPr txBox="1"/>
          <p:nvPr/>
        </p:nvSpPr>
        <p:spPr>
          <a:xfrm rot="15157559">
            <a:off x="2282943" y="2823300"/>
            <a:ext cx="606488" cy="230832"/>
          </a:xfrm>
          <a:prstGeom prst="rect">
            <a:avLst/>
          </a:prstGeom>
          <a:noFill/>
        </p:spPr>
        <p:txBody>
          <a:bodyPr wrap="square" rtlCol="0">
            <a:spAutoFit/>
          </a:bodyPr>
          <a:lstStyle/>
          <a:p>
            <a:r>
              <a:rPr lang="en-US" sz="900" dirty="0">
                <a:solidFill>
                  <a:srgbClr val="C00000"/>
                </a:solidFill>
              </a:rPr>
              <a:t>Hwy 385</a:t>
            </a:r>
          </a:p>
        </p:txBody>
      </p:sp>
      <p:sp>
        <p:nvSpPr>
          <p:cNvPr id="20" name="TextBox 19">
            <a:extLst>
              <a:ext uri="{FF2B5EF4-FFF2-40B4-BE49-F238E27FC236}">
                <a16:creationId xmlns:a16="http://schemas.microsoft.com/office/drawing/2014/main" id="{469D750C-5A30-9E80-3B9C-F238C5A132BB}"/>
              </a:ext>
            </a:extLst>
          </p:cNvPr>
          <p:cNvSpPr txBox="1"/>
          <p:nvPr/>
        </p:nvSpPr>
        <p:spPr>
          <a:xfrm rot="20752023">
            <a:off x="3779374" y="4112075"/>
            <a:ext cx="625597" cy="230832"/>
          </a:xfrm>
          <a:prstGeom prst="rect">
            <a:avLst/>
          </a:prstGeom>
          <a:noFill/>
        </p:spPr>
        <p:txBody>
          <a:bodyPr wrap="square" rtlCol="0">
            <a:spAutoFit/>
          </a:bodyPr>
          <a:lstStyle/>
          <a:p>
            <a:r>
              <a:rPr lang="en-US" sz="900" dirty="0">
                <a:solidFill>
                  <a:srgbClr val="C00000"/>
                </a:solidFill>
              </a:rPr>
              <a:t>E 52</a:t>
            </a:r>
            <a:r>
              <a:rPr lang="en-US" sz="900" baseline="30000" dirty="0">
                <a:solidFill>
                  <a:srgbClr val="C00000"/>
                </a:solidFill>
              </a:rPr>
              <a:t>nd</a:t>
            </a:r>
            <a:r>
              <a:rPr lang="en-US" sz="900" dirty="0">
                <a:solidFill>
                  <a:srgbClr val="C00000"/>
                </a:solidFill>
              </a:rPr>
              <a:t> St</a:t>
            </a:r>
          </a:p>
        </p:txBody>
      </p:sp>
      <p:sp>
        <p:nvSpPr>
          <p:cNvPr id="21" name="TextBox 20">
            <a:extLst>
              <a:ext uri="{FF2B5EF4-FFF2-40B4-BE49-F238E27FC236}">
                <a16:creationId xmlns:a16="http://schemas.microsoft.com/office/drawing/2014/main" id="{9815522E-B62A-6A60-DD60-39B5A91B3EE1}"/>
              </a:ext>
            </a:extLst>
          </p:cNvPr>
          <p:cNvSpPr txBox="1"/>
          <p:nvPr/>
        </p:nvSpPr>
        <p:spPr>
          <a:xfrm rot="4500719">
            <a:off x="4976926" y="3598677"/>
            <a:ext cx="891859" cy="230832"/>
          </a:xfrm>
          <a:prstGeom prst="rect">
            <a:avLst/>
          </a:prstGeom>
          <a:noFill/>
        </p:spPr>
        <p:txBody>
          <a:bodyPr wrap="square" rtlCol="0">
            <a:spAutoFit/>
          </a:bodyPr>
          <a:lstStyle/>
          <a:p>
            <a:r>
              <a:rPr lang="en-US" sz="900" dirty="0">
                <a:solidFill>
                  <a:srgbClr val="C00000"/>
                </a:solidFill>
              </a:rPr>
              <a:t>Parkway Blvd</a:t>
            </a:r>
          </a:p>
        </p:txBody>
      </p:sp>
      <p:sp>
        <p:nvSpPr>
          <p:cNvPr id="22" name="TextBox 21">
            <a:extLst>
              <a:ext uri="{FF2B5EF4-FFF2-40B4-BE49-F238E27FC236}">
                <a16:creationId xmlns:a16="http://schemas.microsoft.com/office/drawing/2014/main" id="{0F5DE12B-73EE-E48B-49BC-E8FD1E899BD8}"/>
              </a:ext>
            </a:extLst>
          </p:cNvPr>
          <p:cNvSpPr txBox="1"/>
          <p:nvPr/>
        </p:nvSpPr>
        <p:spPr>
          <a:xfrm rot="15392741">
            <a:off x="1562116" y="3312250"/>
            <a:ext cx="606488" cy="230832"/>
          </a:xfrm>
          <a:prstGeom prst="rect">
            <a:avLst/>
          </a:prstGeom>
          <a:noFill/>
        </p:spPr>
        <p:txBody>
          <a:bodyPr wrap="square" rtlCol="0">
            <a:spAutoFit/>
          </a:bodyPr>
          <a:lstStyle/>
          <a:p>
            <a:r>
              <a:rPr lang="en-US" sz="900" dirty="0">
                <a:solidFill>
                  <a:srgbClr val="C00000"/>
                </a:solidFill>
              </a:rPr>
              <a:t>FM 1882</a:t>
            </a:r>
          </a:p>
        </p:txBody>
      </p:sp>
      <p:sp>
        <p:nvSpPr>
          <p:cNvPr id="23" name="TextBox 22">
            <a:extLst>
              <a:ext uri="{FF2B5EF4-FFF2-40B4-BE49-F238E27FC236}">
                <a16:creationId xmlns:a16="http://schemas.microsoft.com/office/drawing/2014/main" id="{533EC012-79E7-F901-B834-ACE8301454DA}"/>
              </a:ext>
            </a:extLst>
          </p:cNvPr>
          <p:cNvSpPr txBox="1"/>
          <p:nvPr/>
        </p:nvSpPr>
        <p:spPr>
          <a:xfrm rot="20752023">
            <a:off x="2935277" y="1834433"/>
            <a:ext cx="490776" cy="230832"/>
          </a:xfrm>
          <a:prstGeom prst="rect">
            <a:avLst/>
          </a:prstGeom>
          <a:noFill/>
        </p:spPr>
        <p:txBody>
          <a:bodyPr wrap="square" rtlCol="0">
            <a:spAutoFit/>
          </a:bodyPr>
          <a:lstStyle/>
          <a:p>
            <a:r>
              <a:rPr lang="en-US" sz="900" dirty="0">
                <a:solidFill>
                  <a:srgbClr val="C00000"/>
                </a:solidFill>
              </a:rPr>
              <a:t>87</a:t>
            </a:r>
            <a:r>
              <a:rPr lang="en-US" sz="900" baseline="30000" dirty="0">
                <a:solidFill>
                  <a:srgbClr val="C00000"/>
                </a:solidFill>
              </a:rPr>
              <a:t>th</a:t>
            </a:r>
            <a:r>
              <a:rPr lang="en-US" sz="900" dirty="0">
                <a:solidFill>
                  <a:srgbClr val="C00000"/>
                </a:solidFill>
              </a:rPr>
              <a:t> St</a:t>
            </a:r>
          </a:p>
        </p:txBody>
      </p:sp>
    </p:spTree>
    <p:extLst>
      <p:ext uri="{BB962C8B-B14F-4D97-AF65-F5344CB8AC3E}">
        <p14:creationId xmlns:p14="http://schemas.microsoft.com/office/powerpoint/2010/main" val="2638795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8D2E8C08-3A10-4ACC-820A-12CB0765CCFA}"/>
              </a:ext>
            </a:extLst>
          </p:cNvPr>
          <p:cNvPicPr>
            <a:picLocks noChangeAspect="1"/>
          </p:cNvPicPr>
          <p:nvPr/>
        </p:nvPicPr>
        <p:blipFill>
          <a:blip r:embed="rId3"/>
          <a:stretch>
            <a:fillRect/>
          </a:stretch>
        </p:blipFill>
        <p:spPr>
          <a:xfrm>
            <a:off x="0" y="952"/>
            <a:ext cx="9144000" cy="5713096"/>
          </a:xfrm>
          <a:prstGeom prst="rect">
            <a:avLst/>
          </a:prstGeom>
        </p:spPr>
      </p:pic>
      <p:sp>
        <p:nvSpPr>
          <p:cNvPr id="5" name="TextBox 4">
            <a:extLst>
              <a:ext uri="{FF2B5EF4-FFF2-40B4-BE49-F238E27FC236}">
                <a16:creationId xmlns:a16="http://schemas.microsoft.com/office/drawing/2014/main" id="{F353110E-A45C-454B-87E7-8628E761732E}"/>
              </a:ext>
            </a:extLst>
          </p:cNvPr>
          <p:cNvSpPr txBox="1"/>
          <p:nvPr/>
        </p:nvSpPr>
        <p:spPr>
          <a:xfrm>
            <a:off x="1077452" y="895339"/>
            <a:ext cx="7268066" cy="3785652"/>
          </a:xfrm>
          <a:prstGeom prst="rect">
            <a:avLst/>
          </a:prstGeom>
          <a:noFill/>
        </p:spPr>
        <p:txBody>
          <a:bodyPr wrap="square" rtlCol="0">
            <a:spAutoFit/>
          </a:bodyPr>
          <a:lstStyle/>
          <a:p>
            <a:pPr marL="285750" lvl="0" indent="-285750">
              <a:buBlip>
                <a:blip r:embed="rId4"/>
              </a:buBlip>
            </a:pP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3600" b="1" dirty="0">
              <a:latin typeface="Open Sans" panose="020B0606030504020204" pitchFamily="34" charset="0"/>
              <a:ea typeface="Open Sans" panose="020B0606030504020204" pitchFamily="34" charset="0"/>
              <a:cs typeface="Open Sans" panose="020B0606030504020204" pitchFamily="34" charset="0"/>
            </a:endParaRPr>
          </a:p>
          <a:p>
            <a:pPr algn="ctr"/>
            <a:r>
              <a:rPr lang="en-US" sz="36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QUESTIONS?      </a:t>
            </a:r>
          </a:p>
          <a:p>
            <a:pPr algn="ct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400" b="1" dirty="0">
              <a:latin typeface="Open Sans" panose="020B0606030504020204" pitchFamily="34" charset="0"/>
              <a:ea typeface="Open Sans" panose="020B0606030504020204" pitchFamily="34" charset="0"/>
              <a:cs typeface="Open Sans" panose="020B0606030504020204" pitchFamily="34" charset="0"/>
            </a:endParaRPr>
          </a:p>
          <a:p>
            <a:pPr algn="ctr"/>
            <a:r>
              <a:rPr lang="en-US" sz="1400" dirty="0">
                <a:latin typeface="Open Sans" panose="020B0606030504020204" pitchFamily="34" charset="0"/>
                <a:ea typeface="Open Sans" panose="020B0606030504020204" pitchFamily="34" charset="0"/>
                <a:cs typeface="Open Sans" panose="020B0606030504020204" pitchFamily="34" charset="0"/>
              </a:rPr>
              <a:t>We want to hear from you! </a:t>
            </a:r>
          </a:p>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400" dirty="0">
                <a:latin typeface="Open Sans" panose="020B0606030504020204" pitchFamily="34" charset="0"/>
                <a:ea typeface="Open Sans" panose="020B0606030504020204" pitchFamily="34" charset="0"/>
                <a:cs typeface="Open Sans" panose="020B0606030504020204" pitchFamily="34" charset="0"/>
              </a:rPr>
              <a:t>Direct any questions or comments after this meeting to Chandra Burks</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with Coffman Associates at 816-524-3500 or </a:t>
            </a:r>
            <a:r>
              <a:rPr lang="en-US" sz="1400" dirty="0">
                <a:latin typeface="Open Sans" panose="020B0606030504020204" pitchFamily="34" charset="0"/>
                <a:ea typeface="Open Sans" panose="020B0606030504020204" pitchFamily="34" charset="0"/>
                <a:cs typeface="Open Sans" panose="020B0606030504020204" pitchFamily="34" charset="0"/>
                <a:hlinkClick r:id="rId5"/>
              </a:rPr>
              <a:t>cburks@coffmanassociates.com</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400" dirty="0">
                <a:latin typeface="Open Sans" panose="020B0606030504020204" pitchFamily="34" charset="0"/>
                <a:ea typeface="Open Sans" panose="020B0606030504020204" pitchFamily="34" charset="0"/>
                <a:cs typeface="Open Sans" panose="020B0606030504020204" pitchFamily="34" charset="0"/>
              </a:rPr>
              <a:t>or visit the project website to submit comments online.</a:t>
            </a:r>
          </a:p>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www.odo.airportstudy.net</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8573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Word&#10;&#10;Description automatically generated">
            <a:extLst>
              <a:ext uri="{FF2B5EF4-FFF2-40B4-BE49-F238E27FC236}">
                <a16:creationId xmlns:a16="http://schemas.microsoft.com/office/drawing/2014/main" id="{00D3053D-A9F2-47E2-B1D5-C6F7EDDEDFC7}"/>
              </a:ext>
            </a:extLst>
          </p:cNvPr>
          <p:cNvPicPr>
            <a:picLocks noChangeAspect="1"/>
          </p:cNvPicPr>
          <p:nvPr/>
        </p:nvPicPr>
        <p:blipFill>
          <a:blip r:embed="rId3"/>
          <a:stretch>
            <a:fillRect/>
          </a:stretch>
        </p:blipFill>
        <p:spPr>
          <a:xfrm>
            <a:off x="0" y="952"/>
            <a:ext cx="9144000" cy="5713096"/>
          </a:xfrm>
          <a:prstGeom prst="rect">
            <a:avLst/>
          </a:prstGeom>
        </p:spPr>
      </p:pic>
      <p:sp>
        <p:nvSpPr>
          <p:cNvPr id="9" name="TextBox 8">
            <a:extLst>
              <a:ext uri="{FF2B5EF4-FFF2-40B4-BE49-F238E27FC236}">
                <a16:creationId xmlns:a16="http://schemas.microsoft.com/office/drawing/2014/main" id="{E416C482-50E3-E846-BAEE-ADF6E68B88C6}"/>
              </a:ext>
            </a:extLst>
          </p:cNvPr>
          <p:cNvSpPr txBox="1"/>
          <p:nvPr/>
        </p:nvSpPr>
        <p:spPr>
          <a:xfrm>
            <a:off x="2042160" y="767903"/>
            <a:ext cx="5303520" cy="415498"/>
          </a:xfrm>
          <a:prstGeom prst="rect">
            <a:avLst/>
          </a:prstGeom>
          <a:noFill/>
        </p:spPr>
        <p:txBody>
          <a:bodyPr wrap="square" rtlCol="0">
            <a:spAutoFit/>
          </a:bodyPr>
          <a:lstStyle/>
          <a:p>
            <a:pPr algn="ctr"/>
            <a:r>
              <a:rPr lang="en-US" sz="2100" b="1" dirty="0">
                <a:solidFill>
                  <a:schemeClr val="accent1">
                    <a:lumMod val="50000"/>
                  </a:schemeClr>
                </a:solidFill>
              </a:rPr>
              <a:t>PURPOSE OF THE ALP &amp; NARRATIVE</a:t>
            </a:r>
          </a:p>
        </p:txBody>
      </p:sp>
      <p:cxnSp>
        <p:nvCxnSpPr>
          <p:cNvPr id="5" name="Straight Connector 4">
            <a:extLst>
              <a:ext uri="{FF2B5EF4-FFF2-40B4-BE49-F238E27FC236}">
                <a16:creationId xmlns:a16="http://schemas.microsoft.com/office/drawing/2014/main" id="{C4CD2E2E-5F74-4976-8ED3-0CA7A8A6B8C9}"/>
              </a:ext>
            </a:extLst>
          </p:cNvPr>
          <p:cNvCxnSpPr>
            <a:cxnSpLocks/>
          </p:cNvCxnSpPr>
          <p:nvPr/>
        </p:nvCxnSpPr>
        <p:spPr>
          <a:xfrm>
            <a:off x="6855872" y="975652"/>
            <a:ext cx="100881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9187202-241E-46F6-92C3-FF5A40214E05}"/>
              </a:ext>
            </a:extLst>
          </p:cNvPr>
          <p:cNvCxnSpPr>
            <a:cxnSpLocks/>
          </p:cNvCxnSpPr>
          <p:nvPr/>
        </p:nvCxnSpPr>
        <p:spPr>
          <a:xfrm>
            <a:off x="1488969" y="975652"/>
            <a:ext cx="100881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6262A77-DB33-4A1B-988D-FFDD7C0ED7A8}"/>
              </a:ext>
            </a:extLst>
          </p:cNvPr>
          <p:cNvSpPr txBox="1"/>
          <p:nvPr/>
        </p:nvSpPr>
        <p:spPr>
          <a:xfrm>
            <a:off x="767093" y="1321862"/>
            <a:ext cx="7365974" cy="3754874"/>
          </a:xfrm>
          <a:prstGeom prst="rect">
            <a:avLst/>
          </a:prstGeom>
          <a:noFill/>
        </p:spPr>
        <p:txBody>
          <a:bodyPr wrap="square" rtlCol="0">
            <a:spAutoFit/>
          </a:bodyPr>
          <a:lstStyle/>
          <a:p>
            <a:pPr marL="285750" indent="-285750">
              <a:buBlip>
                <a:blip r:embed="rId4"/>
              </a:buBlip>
            </a:pPr>
            <a:r>
              <a:rPr lang="en-US" sz="1400" dirty="0">
                <a:latin typeface="Open Sans" panose="020B0606030504020204" pitchFamily="34" charset="0"/>
                <a:ea typeface="Open Sans" panose="020B0606030504020204" pitchFamily="34" charset="0"/>
                <a:cs typeface="Open Sans" panose="020B0606030504020204" pitchFamily="34" charset="0"/>
              </a:rPr>
              <a:t>Provides a visioning document to guide Ector County and other decision makers regarding the future development of the airport over the next 20 years</a:t>
            </a:r>
          </a:p>
          <a:p>
            <a:pPr marL="285750" indent="-285750">
              <a:buBlip>
                <a:blip r:embed="rId4"/>
              </a:buBlip>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Blip>
                <a:blip r:embed="rId4"/>
              </a:buBlip>
            </a:pPr>
            <a:r>
              <a:rPr lang="en-US" sz="1400" dirty="0">
                <a:latin typeface="Open Sans" panose="020B0606030504020204" pitchFamily="34" charset="0"/>
                <a:ea typeface="Open Sans" panose="020B0606030504020204" pitchFamily="34" charset="0"/>
                <a:cs typeface="Open Sans" panose="020B0606030504020204" pitchFamily="34" charset="0"/>
              </a:rPr>
              <a:t>Evaluates the airport aviation demand potential</a:t>
            </a:r>
          </a:p>
          <a:p>
            <a:pPr marL="285750" indent="-285750">
              <a:buBlip>
                <a:blip r:embed="rId4"/>
              </a:buBlip>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Blip>
                <a:blip r:embed="rId4"/>
              </a:buBlip>
            </a:pPr>
            <a:r>
              <a:rPr lang="en-US" sz="1400" dirty="0">
                <a:latin typeface="Open Sans" panose="020B0606030504020204" pitchFamily="34" charset="0"/>
                <a:ea typeface="Open Sans" panose="020B0606030504020204" pitchFamily="34" charset="0"/>
                <a:cs typeface="Open Sans" panose="020B0606030504020204" pitchFamily="34" charset="0"/>
              </a:rPr>
              <a:t>Addresses local, regional, and national changes in the aviation industry that could impact the development of the airport</a:t>
            </a:r>
          </a:p>
          <a:p>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Blip>
                <a:blip r:embed="rId4"/>
              </a:buBlip>
            </a:pPr>
            <a:r>
              <a:rPr lang="en-US" sz="1400" dirty="0">
                <a:latin typeface="Open Sans" panose="020B0606030504020204" pitchFamily="34" charset="0"/>
                <a:ea typeface="Open Sans" panose="020B0606030504020204" pitchFamily="34" charset="0"/>
                <a:cs typeface="Open Sans" panose="020B0606030504020204" pitchFamily="34" charset="0"/>
              </a:rPr>
              <a:t>Identifies and plans for potential capital projects well in advance so proper coordination, approvals, financing, design, and construction can take place in a timely manner</a:t>
            </a:r>
          </a:p>
          <a:p>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Blip>
                <a:blip r:embed="rId4"/>
              </a:buBlip>
            </a:pPr>
            <a:r>
              <a:rPr lang="en-US" sz="1400" dirty="0">
                <a:latin typeface="Open Sans" panose="020B0606030504020204" pitchFamily="34" charset="0"/>
                <a:ea typeface="Open Sans" panose="020B0606030504020204" pitchFamily="34" charset="0"/>
                <a:cs typeface="Open Sans" panose="020B0606030504020204" pitchFamily="34" charset="0"/>
              </a:rPr>
              <a:t>Obtains approval of new aviation demand forecasts and an updated Airport Layout Plan (ALP)</a:t>
            </a:r>
          </a:p>
          <a:p>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Blip>
                <a:blip r:embed="rId4"/>
              </a:buBlip>
            </a:pPr>
            <a:r>
              <a:rPr lang="en-US" sz="1400" dirty="0">
                <a:latin typeface="Open Sans" panose="020B0606030504020204" pitchFamily="34" charset="0"/>
                <a:ea typeface="Open Sans" panose="020B0606030504020204" pitchFamily="34" charset="0"/>
                <a:cs typeface="Open Sans" panose="020B0606030504020204" pitchFamily="34" charset="0"/>
              </a:rPr>
              <a:t>Increases stakeholder/public awareness of the airport’s goal and objectives</a:t>
            </a:r>
          </a:p>
          <a:p>
            <a:pPr marL="285750" indent="-285750">
              <a:buBlip>
                <a:blip r:embed="rId4"/>
              </a:buBlip>
            </a:pP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80625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application, Word&#10;&#10;Description automatically generated">
            <a:extLst>
              <a:ext uri="{FF2B5EF4-FFF2-40B4-BE49-F238E27FC236}">
                <a16:creationId xmlns:a16="http://schemas.microsoft.com/office/drawing/2014/main" id="{5949A66E-DB86-535F-FBAD-D0B04EDDFA82}"/>
              </a:ext>
            </a:extLst>
          </p:cNvPr>
          <p:cNvPicPr>
            <a:picLocks noChangeAspect="1"/>
          </p:cNvPicPr>
          <p:nvPr/>
        </p:nvPicPr>
        <p:blipFill>
          <a:blip r:embed="rId3"/>
          <a:stretch>
            <a:fillRect/>
          </a:stretch>
        </p:blipFill>
        <p:spPr>
          <a:xfrm>
            <a:off x="0" y="952"/>
            <a:ext cx="9144000" cy="5713096"/>
          </a:xfrm>
          <a:prstGeom prst="rect">
            <a:avLst/>
          </a:prstGeom>
        </p:spPr>
      </p:pic>
      <p:sp>
        <p:nvSpPr>
          <p:cNvPr id="3" name="TextBox 2">
            <a:extLst>
              <a:ext uri="{FF2B5EF4-FFF2-40B4-BE49-F238E27FC236}">
                <a16:creationId xmlns:a16="http://schemas.microsoft.com/office/drawing/2014/main" id="{8B38A3D5-B771-7CCF-C412-0C84F428DE81}"/>
              </a:ext>
            </a:extLst>
          </p:cNvPr>
          <p:cNvSpPr txBox="1"/>
          <p:nvPr/>
        </p:nvSpPr>
        <p:spPr>
          <a:xfrm>
            <a:off x="212500" y="3156926"/>
            <a:ext cx="8718997" cy="2246769"/>
          </a:xfrm>
          <a:prstGeom prst="rect">
            <a:avLst/>
          </a:prstGeom>
          <a:noFill/>
        </p:spPr>
        <p:txBody>
          <a:bodyPr wrap="square" rtlCol="0">
            <a:spAutoFit/>
          </a:bodyPr>
          <a:lstStyle/>
          <a:p>
            <a:pPr algn="ctr"/>
            <a:r>
              <a:rPr lang="en-US" sz="2000" b="1" dirty="0">
                <a:solidFill>
                  <a:srgbClr val="2E75B6"/>
                </a:solidFill>
                <a:latin typeface="Open Sans" panose="020B0606030504020204" pitchFamily="34" charset="0"/>
              </a:rPr>
              <a:t>Planning Advisory Committee (PAC)</a:t>
            </a:r>
          </a:p>
          <a:p>
            <a:pPr algn="just"/>
            <a:r>
              <a:rPr lang="en-US" sz="2000" b="0" i="0" dirty="0">
                <a:effectLst/>
                <a:latin typeface="open_sansregular"/>
              </a:rPr>
              <a:t>The PAC is comprised of 12 community and airport stakeholders, as well representatives from TxDOT – Aviation Division. The responsibilities of the committee are to provide guidance to staff and consultants through the process of updating the Airport Layout Plan &amp; Narrative. At the conclusion of the process, the plan will be presented for </a:t>
            </a:r>
            <a:r>
              <a:rPr lang="en-US" sz="2000" dirty="0">
                <a:latin typeface="open_sansregular"/>
              </a:rPr>
              <a:t>approval</a:t>
            </a:r>
            <a:r>
              <a:rPr lang="en-US" sz="2000" b="0" i="0" dirty="0">
                <a:effectLst/>
                <a:latin typeface="open_sansregular"/>
              </a:rPr>
              <a:t> by Ector County and the ALP submitted for FAA review and approval.</a:t>
            </a:r>
            <a:endParaRPr lang="en-US" sz="2000" b="1" dirty="0">
              <a:latin typeface="Open Sans" panose="020B0606030504020204" pitchFamily="34" charset="0"/>
            </a:endParaRPr>
          </a:p>
        </p:txBody>
      </p:sp>
      <p:graphicFrame>
        <p:nvGraphicFramePr>
          <p:cNvPr id="4" name="Diagram 3">
            <a:extLst>
              <a:ext uri="{FF2B5EF4-FFF2-40B4-BE49-F238E27FC236}">
                <a16:creationId xmlns:a16="http://schemas.microsoft.com/office/drawing/2014/main" id="{5D4F2876-43F6-234F-FBD2-A1B9F615A94B}"/>
              </a:ext>
            </a:extLst>
          </p:cNvPr>
          <p:cNvGraphicFramePr/>
          <p:nvPr>
            <p:extLst>
              <p:ext uri="{D42A27DB-BD31-4B8C-83A1-F6EECF244321}">
                <p14:modId xmlns:p14="http://schemas.microsoft.com/office/powerpoint/2010/main" val="1151649397"/>
              </p:ext>
            </p:extLst>
          </p:nvPr>
        </p:nvGraphicFramePr>
        <p:xfrm>
          <a:off x="68164" y="977668"/>
          <a:ext cx="9007671" cy="19389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59601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 Word&#10;&#10;Description automatically generated">
            <a:extLst>
              <a:ext uri="{FF2B5EF4-FFF2-40B4-BE49-F238E27FC236}">
                <a16:creationId xmlns:a16="http://schemas.microsoft.com/office/drawing/2014/main" id="{1521F2BA-76C6-474C-A44E-400F31081B17}"/>
              </a:ext>
            </a:extLst>
          </p:cNvPr>
          <p:cNvPicPr>
            <a:picLocks noChangeAspect="1"/>
          </p:cNvPicPr>
          <p:nvPr/>
        </p:nvPicPr>
        <p:blipFill>
          <a:blip r:embed="rId3"/>
          <a:stretch>
            <a:fillRect/>
          </a:stretch>
        </p:blipFill>
        <p:spPr>
          <a:xfrm>
            <a:off x="0" y="952"/>
            <a:ext cx="9144000" cy="5713096"/>
          </a:xfrm>
          <a:prstGeom prst="rect">
            <a:avLst/>
          </a:prstGeom>
        </p:spPr>
      </p:pic>
      <p:pic>
        <p:nvPicPr>
          <p:cNvPr id="4" name="Picture 3" descr="Graphical user interface, timeline&#10;&#10;Description automatically generated with medium confidence">
            <a:extLst>
              <a:ext uri="{FF2B5EF4-FFF2-40B4-BE49-F238E27FC236}">
                <a16:creationId xmlns:a16="http://schemas.microsoft.com/office/drawing/2014/main" id="{ADBC0E90-C815-4FF9-8445-41B8118BCD54}"/>
              </a:ext>
            </a:extLst>
          </p:cNvPr>
          <p:cNvPicPr>
            <a:picLocks noChangeAspect="1"/>
          </p:cNvPicPr>
          <p:nvPr/>
        </p:nvPicPr>
        <p:blipFill>
          <a:blip r:embed="rId4"/>
          <a:stretch>
            <a:fillRect/>
          </a:stretch>
        </p:blipFill>
        <p:spPr>
          <a:xfrm>
            <a:off x="1565578" y="520114"/>
            <a:ext cx="5645120" cy="4972881"/>
          </a:xfrm>
          <a:prstGeom prst="rect">
            <a:avLst/>
          </a:prstGeom>
        </p:spPr>
      </p:pic>
    </p:spTree>
    <p:extLst>
      <p:ext uri="{BB962C8B-B14F-4D97-AF65-F5344CB8AC3E}">
        <p14:creationId xmlns:p14="http://schemas.microsoft.com/office/powerpoint/2010/main" val="1289685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Word&#10;&#10;Description automatically generated">
            <a:extLst>
              <a:ext uri="{FF2B5EF4-FFF2-40B4-BE49-F238E27FC236}">
                <a16:creationId xmlns:a16="http://schemas.microsoft.com/office/drawing/2014/main" id="{E72A2B56-8682-484E-BF68-A8B2568BF7EB}"/>
              </a:ext>
            </a:extLst>
          </p:cNvPr>
          <p:cNvPicPr>
            <a:picLocks noChangeAspect="1"/>
          </p:cNvPicPr>
          <p:nvPr/>
        </p:nvPicPr>
        <p:blipFill>
          <a:blip r:embed="rId3"/>
          <a:stretch>
            <a:fillRect/>
          </a:stretch>
        </p:blipFill>
        <p:spPr>
          <a:xfrm>
            <a:off x="0" y="952"/>
            <a:ext cx="9144000" cy="5713096"/>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1B73999D-BB34-43AA-AF6F-FA1DB8CFC39A}"/>
              </a:ext>
            </a:extLst>
          </p:cNvPr>
          <p:cNvPicPr>
            <a:picLocks noChangeAspect="1"/>
          </p:cNvPicPr>
          <p:nvPr/>
        </p:nvPicPr>
        <p:blipFill>
          <a:blip r:embed="rId4"/>
          <a:stretch>
            <a:fillRect/>
          </a:stretch>
        </p:blipFill>
        <p:spPr>
          <a:xfrm>
            <a:off x="1351781" y="717799"/>
            <a:ext cx="6440437" cy="4279401"/>
          </a:xfrm>
          <a:prstGeom prst="rect">
            <a:avLst/>
          </a:prstGeom>
        </p:spPr>
      </p:pic>
    </p:spTree>
    <p:extLst>
      <p:ext uri="{BB962C8B-B14F-4D97-AF65-F5344CB8AC3E}">
        <p14:creationId xmlns:p14="http://schemas.microsoft.com/office/powerpoint/2010/main" val="2377962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D1648AF7-3965-A9E2-AB42-0A3736D9EDB6}"/>
              </a:ext>
            </a:extLst>
          </p:cNvPr>
          <p:cNvPicPr>
            <a:picLocks noChangeAspect="1"/>
          </p:cNvPicPr>
          <p:nvPr/>
        </p:nvPicPr>
        <p:blipFill>
          <a:blip r:embed="rId3"/>
          <a:stretch>
            <a:fillRect/>
          </a:stretch>
        </p:blipFill>
        <p:spPr>
          <a:xfrm>
            <a:off x="0" y="952"/>
            <a:ext cx="9144000" cy="5713096"/>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C4412F38-6787-CFF2-7484-1C2DA0584B52}"/>
              </a:ext>
            </a:extLst>
          </p:cNvPr>
          <p:cNvPicPr>
            <a:picLocks noChangeAspect="1"/>
          </p:cNvPicPr>
          <p:nvPr/>
        </p:nvPicPr>
        <p:blipFill>
          <a:blip r:embed="rId4"/>
          <a:stretch>
            <a:fillRect/>
          </a:stretch>
        </p:blipFill>
        <p:spPr>
          <a:xfrm>
            <a:off x="139603" y="636770"/>
            <a:ext cx="8864794" cy="4633388"/>
          </a:xfrm>
          <a:prstGeom prst="rect">
            <a:avLst/>
          </a:prstGeom>
        </p:spPr>
      </p:pic>
      <p:sp>
        <p:nvSpPr>
          <p:cNvPr id="2" name="TextBox 1">
            <a:extLst>
              <a:ext uri="{FF2B5EF4-FFF2-40B4-BE49-F238E27FC236}">
                <a16:creationId xmlns:a16="http://schemas.microsoft.com/office/drawing/2014/main" id="{DB1FBB3F-A326-1062-E1A0-E6D1F477974D}"/>
              </a:ext>
            </a:extLst>
          </p:cNvPr>
          <p:cNvSpPr txBox="1"/>
          <p:nvPr/>
        </p:nvSpPr>
        <p:spPr>
          <a:xfrm>
            <a:off x="4572000" y="5407223"/>
            <a:ext cx="4510007" cy="307777"/>
          </a:xfrm>
          <a:prstGeom prst="rect">
            <a:avLst/>
          </a:prstGeom>
          <a:noFill/>
        </p:spPr>
        <p:txBody>
          <a:bodyPr wrap="square" rtlCol="0">
            <a:spAutoFit/>
          </a:bodyPr>
          <a:lstStyle/>
          <a:p>
            <a:pPr algn="r"/>
            <a:r>
              <a:rPr lang="en-US" sz="1400" dirty="0">
                <a:solidFill>
                  <a:schemeClr val="bg1"/>
                </a:solidFill>
                <a:latin typeface="Alfarn" pitchFamily="2" charset="77"/>
              </a:rPr>
              <a:t>Forecast Summary</a:t>
            </a:r>
          </a:p>
        </p:txBody>
      </p:sp>
    </p:spTree>
    <p:extLst>
      <p:ext uri="{BB962C8B-B14F-4D97-AF65-F5344CB8AC3E}">
        <p14:creationId xmlns:p14="http://schemas.microsoft.com/office/powerpoint/2010/main" val="2021609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medium confidence">
            <a:extLst>
              <a:ext uri="{FF2B5EF4-FFF2-40B4-BE49-F238E27FC236}">
                <a16:creationId xmlns:a16="http://schemas.microsoft.com/office/drawing/2014/main" id="{D292B7C9-8C83-FDD3-09C5-4C8E3DD90278}"/>
              </a:ext>
            </a:extLst>
          </p:cNvPr>
          <p:cNvPicPr>
            <a:picLocks noChangeAspect="1"/>
          </p:cNvPicPr>
          <p:nvPr/>
        </p:nvPicPr>
        <p:blipFill>
          <a:blip r:embed="rId3"/>
          <a:stretch>
            <a:fillRect/>
          </a:stretch>
        </p:blipFill>
        <p:spPr>
          <a:xfrm>
            <a:off x="0" y="952"/>
            <a:ext cx="9144000" cy="5713096"/>
          </a:xfrm>
          <a:prstGeom prst="rect">
            <a:avLst/>
          </a:prstGeom>
        </p:spPr>
      </p:pic>
      <p:sp>
        <p:nvSpPr>
          <p:cNvPr id="9" name="TextBox 8">
            <a:extLst>
              <a:ext uri="{FF2B5EF4-FFF2-40B4-BE49-F238E27FC236}">
                <a16:creationId xmlns:a16="http://schemas.microsoft.com/office/drawing/2014/main" id="{137D20AA-14F6-36C9-6894-5826B444C811}"/>
              </a:ext>
            </a:extLst>
          </p:cNvPr>
          <p:cNvSpPr txBox="1"/>
          <p:nvPr/>
        </p:nvSpPr>
        <p:spPr>
          <a:xfrm>
            <a:off x="4633993" y="5440680"/>
            <a:ext cx="4510007" cy="307777"/>
          </a:xfrm>
          <a:prstGeom prst="rect">
            <a:avLst/>
          </a:prstGeom>
          <a:noFill/>
        </p:spPr>
        <p:txBody>
          <a:bodyPr wrap="square" rtlCol="0">
            <a:spAutoFit/>
          </a:bodyPr>
          <a:lstStyle/>
          <a:p>
            <a:pPr algn="r"/>
            <a:r>
              <a:rPr lang="en-US" sz="1400" dirty="0">
                <a:solidFill>
                  <a:schemeClr val="bg1"/>
                </a:solidFill>
                <a:latin typeface="Alfarn" pitchFamily="2" charset="77"/>
              </a:rPr>
              <a:t>Recommended Development Concept</a:t>
            </a:r>
          </a:p>
        </p:txBody>
      </p:sp>
      <p:pic>
        <p:nvPicPr>
          <p:cNvPr id="5" name="Picture 4" descr="A map of a city&#10;&#10;Description automatically generated with medium confidence">
            <a:extLst>
              <a:ext uri="{FF2B5EF4-FFF2-40B4-BE49-F238E27FC236}">
                <a16:creationId xmlns:a16="http://schemas.microsoft.com/office/drawing/2014/main" id="{02C5F307-DB45-9CE1-32C7-ADA862F44163}"/>
              </a:ext>
            </a:extLst>
          </p:cNvPr>
          <p:cNvPicPr>
            <a:picLocks noChangeAspect="1"/>
          </p:cNvPicPr>
          <p:nvPr/>
        </p:nvPicPr>
        <p:blipFill>
          <a:blip r:embed="rId4"/>
          <a:stretch>
            <a:fillRect/>
          </a:stretch>
        </p:blipFill>
        <p:spPr>
          <a:xfrm>
            <a:off x="503400" y="552866"/>
            <a:ext cx="8137200" cy="4775864"/>
          </a:xfrm>
          <a:prstGeom prst="rect">
            <a:avLst/>
          </a:prstGeom>
        </p:spPr>
      </p:pic>
    </p:spTree>
    <p:extLst>
      <p:ext uri="{BB962C8B-B14F-4D97-AF65-F5344CB8AC3E}">
        <p14:creationId xmlns:p14="http://schemas.microsoft.com/office/powerpoint/2010/main" val="3668745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medium confidence">
            <a:extLst>
              <a:ext uri="{FF2B5EF4-FFF2-40B4-BE49-F238E27FC236}">
                <a16:creationId xmlns:a16="http://schemas.microsoft.com/office/drawing/2014/main" id="{D292B7C9-8C83-FDD3-09C5-4C8E3DD90278}"/>
              </a:ext>
            </a:extLst>
          </p:cNvPr>
          <p:cNvPicPr>
            <a:picLocks noChangeAspect="1"/>
          </p:cNvPicPr>
          <p:nvPr/>
        </p:nvPicPr>
        <p:blipFill>
          <a:blip r:embed="rId3"/>
          <a:stretch>
            <a:fillRect/>
          </a:stretch>
        </p:blipFill>
        <p:spPr>
          <a:xfrm>
            <a:off x="0" y="952"/>
            <a:ext cx="9144000" cy="5713096"/>
          </a:xfrm>
          <a:prstGeom prst="rect">
            <a:avLst/>
          </a:prstGeom>
        </p:spPr>
      </p:pic>
      <p:sp>
        <p:nvSpPr>
          <p:cNvPr id="9" name="TextBox 8">
            <a:extLst>
              <a:ext uri="{FF2B5EF4-FFF2-40B4-BE49-F238E27FC236}">
                <a16:creationId xmlns:a16="http://schemas.microsoft.com/office/drawing/2014/main" id="{137D20AA-14F6-36C9-6894-5826B444C811}"/>
              </a:ext>
            </a:extLst>
          </p:cNvPr>
          <p:cNvSpPr txBox="1"/>
          <p:nvPr/>
        </p:nvSpPr>
        <p:spPr>
          <a:xfrm>
            <a:off x="4633993" y="5440680"/>
            <a:ext cx="4510007" cy="307777"/>
          </a:xfrm>
          <a:prstGeom prst="rect">
            <a:avLst/>
          </a:prstGeom>
          <a:noFill/>
        </p:spPr>
        <p:txBody>
          <a:bodyPr wrap="square" rtlCol="0">
            <a:spAutoFit/>
          </a:bodyPr>
          <a:lstStyle/>
          <a:p>
            <a:pPr algn="r"/>
            <a:r>
              <a:rPr lang="en-US" sz="1400" dirty="0">
                <a:solidFill>
                  <a:schemeClr val="bg1"/>
                </a:solidFill>
                <a:latin typeface="Alfarn" pitchFamily="2" charset="77"/>
              </a:rPr>
              <a:t>Recommended Landside Development Concept</a:t>
            </a:r>
          </a:p>
        </p:txBody>
      </p:sp>
      <p:pic>
        <p:nvPicPr>
          <p:cNvPr id="3" name="Picture 2" descr="A picture containing map, screenshot&#10;&#10;Description automatically generated">
            <a:extLst>
              <a:ext uri="{FF2B5EF4-FFF2-40B4-BE49-F238E27FC236}">
                <a16:creationId xmlns:a16="http://schemas.microsoft.com/office/drawing/2014/main" id="{6FD83641-D5DF-B85A-FA8B-B54305A4E081}"/>
              </a:ext>
            </a:extLst>
          </p:cNvPr>
          <p:cNvPicPr>
            <a:picLocks noChangeAspect="1"/>
          </p:cNvPicPr>
          <p:nvPr/>
        </p:nvPicPr>
        <p:blipFill>
          <a:blip r:embed="rId4"/>
          <a:stretch>
            <a:fillRect/>
          </a:stretch>
        </p:blipFill>
        <p:spPr>
          <a:xfrm>
            <a:off x="486032" y="537717"/>
            <a:ext cx="8171935" cy="4964670"/>
          </a:xfrm>
          <a:prstGeom prst="rect">
            <a:avLst/>
          </a:prstGeom>
        </p:spPr>
      </p:pic>
    </p:spTree>
    <p:extLst>
      <p:ext uri="{BB962C8B-B14F-4D97-AF65-F5344CB8AC3E}">
        <p14:creationId xmlns:p14="http://schemas.microsoft.com/office/powerpoint/2010/main" val="881561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medium confidence">
            <a:extLst>
              <a:ext uri="{FF2B5EF4-FFF2-40B4-BE49-F238E27FC236}">
                <a16:creationId xmlns:a16="http://schemas.microsoft.com/office/drawing/2014/main" id="{D292B7C9-8C83-FDD3-09C5-4C8E3DD90278}"/>
              </a:ext>
            </a:extLst>
          </p:cNvPr>
          <p:cNvPicPr>
            <a:picLocks noChangeAspect="1"/>
          </p:cNvPicPr>
          <p:nvPr/>
        </p:nvPicPr>
        <p:blipFill>
          <a:blip r:embed="rId4"/>
          <a:stretch>
            <a:fillRect/>
          </a:stretch>
        </p:blipFill>
        <p:spPr>
          <a:xfrm>
            <a:off x="0" y="952"/>
            <a:ext cx="9144000" cy="5713096"/>
          </a:xfrm>
          <a:prstGeom prst="rect">
            <a:avLst/>
          </a:prstGeom>
        </p:spPr>
      </p:pic>
      <p:sp>
        <p:nvSpPr>
          <p:cNvPr id="9" name="TextBox 8">
            <a:extLst>
              <a:ext uri="{FF2B5EF4-FFF2-40B4-BE49-F238E27FC236}">
                <a16:creationId xmlns:a16="http://schemas.microsoft.com/office/drawing/2014/main" id="{137D20AA-14F6-36C9-6894-5826B444C811}"/>
              </a:ext>
            </a:extLst>
          </p:cNvPr>
          <p:cNvSpPr txBox="1"/>
          <p:nvPr/>
        </p:nvSpPr>
        <p:spPr>
          <a:xfrm>
            <a:off x="4633993" y="5440680"/>
            <a:ext cx="4510007" cy="307777"/>
          </a:xfrm>
          <a:prstGeom prst="rect">
            <a:avLst/>
          </a:prstGeom>
          <a:noFill/>
        </p:spPr>
        <p:txBody>
          <a:bodyPr wrap="square" rtlCol="0">
            <a:spAutoFit/>
          </a:bodyPr>
          <a:lstStyle/>
          <a:p>
            <a:pPr algn="r"/>
            <a:r>
              <a:rPr lang="en-US" sz="1400" dirty="0">
                <a:solidFill>
                  <a:schemeClr val="bg1"/>
                </a:solidFill>
                <a:latin typeface="Alfarn" pitchFamily="2" charset="77"/>
              </a:rPr>
              <a:t>Existing/Ultimate Noise Contours</a:t>
            </a:r>
          </a:p>
        </p:txBody>
      </p:sp>
      <p:pic>
        <p:nvPicPr>
          <p:cNvPr id="8" name="Picture 7" descr="A picture containing map, screenshot&#10;&#10;Description automatically generated">
            <a:extLst>
              <a:ext uri="{FF2B5EF4-FFF2-40B4-BE49-F238E27FC236}">
                <a16:creationId xmlns:a16="http://schemas.microsoft.com/office/drawing/2014/main" id="{3777BA5B-54E0-1860-C83E-C30DAA28BEFA}"/>
              </a:ext>
            </a:extLst>
          </p:cNvPr>
          <p:cNvPicPr>
            <a:picLocks noChangeAspect="1"/>
          </p:cNvPicPr>
          <p:nvPr/>
        </p:nvPicPr>
        <p:blipFill>
          <a:blip r:embed="rId5"/>
          <a:stretch>
            <a:fillRect/>
          </a:stretch>
        </p:blipFill>
        <p:spPr>
          <a:xfrm>
            <a:off x="502920" y="541605"/>
            <a:ext cx="8138160" cy="4792310"/>
          </a:xfrm>
          <a:prstGeom prst="rect">
            <a:avLst/>
          </a:prstGeom>
        </p:spPr>
      </p:pic>
      <p:pic>
        <p:nvPicPr>
          <p:cNvPr id="11" name="Picture 10" descr="A picture containing map, screenshot&#10;&#10;Description automatically generated">
            <a:extLst>
              <a:ext uri="{FF2B5EF4-FFF2-40B4-BE49-F238E27FC236}">
                <a16:creationId xmlns:a16="http://schemas.microsoft.com/office/drawing/2014/main" id="{546B2B9C-AA18-20BE-E5AD-F089EF19879C}"/>
              </a:ext>
            </a:extLst>
          </p:cNvPr>
          <p:cNvPicPr>
            <a:picLocks noChangeAspect="1"/>
          </p:cNvPicPr>
          <p:nvPr/>
        </p:nvPicPr>
        <p:blipFill>
          <a:blip r:embed="rId6"/>
          <a:stretch>
            <a:fillRect/>
          </a:stretch>
        </p:blipFill>
        <p:spPr>
          <a:xfrm>
            <a:off x="502920" y="541605"/>
            <a:ext cx="8138160" cy="4792310"/>
          </a:xfrm>
          <a:prstGeom prst="rect">
            <a:avLst/>
          </a:prstGeom>
        </p:spPr>
      </p:pic>
    </p:spTree>
    <p:extLst>
      <p:ext uri="{BB962C8B-B14F-4D97-AF65-F5344CB8AC3E}">
        <p14:creationId xmlns:p14="http://schemas.microsoft.com/office/powerpoint/2010/main" val="119848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_x0020_and_x0020_Time xmlns="f968e97a-44d3-4ff9-8195-a613cc3c5e73" xsi:nil="true"/>
    <SharedWithUsers xmlns="597d20dc-f8e6-4201-ac6c-a4a442ec0d4c">
      <UserInfo>
        <DisplayName>Chandra Burks</DisplayName>
        <AccountId>38</AccountId>
        <AccountType/>
      </UserInfo>
      <UserInfo>
        <DisplayName>Amanda McCollum</DisplayName>
        <AccountId>156</AccountId>
        <AccountType/>
      </UserInfo>
    </SharedWithUsers>
    <lcf76f155ced4ddcb4097134ff3c332f xmlns="f968e97a-44d3-4ff9-8195-a613cc3c5e73">
      <Terms xmlns="http://schemas.microsoft.com/office/infopath/2007/PartnerControls"/>
    </lcf76f155ced4ddcb4097134ff3c332f>
    <TaxCatchAll xmlns="597d20dc-f8e6-4201-ac6c-a4a442ec0d4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D83F0CDDB46DD45B9B03BA63B5AA5C2" ma:contentTypeVersion="17" ma:contentTypeDescription="Create a new document." ma:contentTypeScope="" ma:versionID="c49616ef3bb62c668cbf3481d21cc2aa">
  <xsd:schema xmlns:xsd="http://www.w3.org/2001/XMLSchema" xmlns:xs="http://www.w3.org/2001/XMLSchema" xmlns:p="http://schemas.microsoft.com/office/2006/metadata/properties" xmlns:ns2="f968e97a-44d3-4ff9-8195-a613cc3c5e73" xmlns:ns3="597d20dc-f8e6-4201-ac6c-a4a442ec0d4c" targetNamespace="http://schemas.microsoft.com/office/2006/metadata/properties" ma:root="true" ma:fieldsID="d6b05144ae970a4635a08d770ca253ea" ns2:_="" ns3:_="">
    <xsd:import namespace="f968e97a-44d3-4ff9-8195-a613cc3c5e73"/>
    <xsd:import namespace="597d20dc-f8e6-4201-ac6c-a4a442ec0d4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Date_x0020_and_x0020_Time"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68e97a-44d3-4ff9-8195-a613cc3c5e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Date_x0020_and_x0020_Time" ma:index="15" nillable="true" ma:displayName="Date and Time" ma:format="DateTime" ma:internalName="Date_x0020_and_x0020_Time">
      <xsd:simpleType>
        <xsd:restriction base="dms:DateTim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3c2ba21-ea09-42e4-ad6f-954ceb22745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97d20dc-f8e6-4201-ac6c-a4a442ec0d4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1e18d632-399e-469c-b92d-8ddf68f10fe3}" ma:internalName="TaxCatchAll" ma:showField="CatchAllData" ma:web="597d20dc-f8e6-4201-ac6c-a4a442ec0d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66491D-B118-4C1A-8AB3-360C6F2710F0}">
  <ds:schemaRefs>
    <ds:schemaRef ds:uri="http://schemas.microsoft.com/office/2006/documentManagement/types"/>
    <ds:schemaRef ds:uri="http://schemas.microsoft.com/office/infopath/2007/PartnerControls"/>
    <ds:schemaRef ds:uri="http://purl.org/dc/terms/"/>
    <ds:schemaRef ds:uri="http://purl.org/dc/dcmitype/"/>
    <ds:schemaRef ds:uri="http://purl.org/dc/elements/1.1/"/>
    <ds:schemaRef ds:uri="http://www.w3.org/XML/1998/namespace"/>
    <ds:schemaRef ds:uri="http://schemas.openxmlformats.org/package/2006/metadata/core-properties"/>
    <ds:schemaRef ds:uri="597d20dc-f8e6-4201-ac6c-a4a442ec0d4c"/>
    <ds:schemaRef ds:uri="f968e97a-44d3-4ff9-8195-a613cc3c5e73"/>
    <ds:schemaRef ds:uri="http://schemas.microsoft.com/office/2006/metadata/properties"/>
  </ds:schemaRefs>
</ds:datastoreItem>
</file>

<file path=customXml/itemProps2.xml><?xml version="1.0" encoding="utf-8"?>
<ds:datastoreItem xmlns:ds="http://schemas.openxmlformats.org/officeDocument/2006/customXml" ds:itemID="{578E9FED-29BF-4ABD-AD63-BD1D8123B4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68e97a-44d3-4ff9-8195-a613cc3c5e73"/>
    <ds:schemaRef ds:uri="597d20dc-f8e6-4201-ac6c-a4a442ec0d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BF76F9-B480-486F-A88F-E4FDF9D6CB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4055</TotalTime>
  <Words>925</Words>
  <Application>Microsoft Office PowerPoint</Application>
  <PresentationFormat>On-screen Show (16:10)</PresentationFormat>
  <Paragraphs>101</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Alfarn</vt:lpstr>
      <vt:lpstr>Arial</vt:lpstr>
      <vt:lpstr>Calibri</vt:lpstr>
      <vt:lpstr>Calibri Light</vt:lpstr>
      <vt:lpstr>Open Sans</vt:lpstr>
      <vt:lpstr>open_sansregular</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Height/Hazard Zoning</vt:lpstr>
      <vt:lpstr>Height/Hazard Zoning (Cont.)</vt:lpstr>
      <vt:lpstr>FAR Part 77</vt:lpstr>
      <vt:lpstr>Ultimate FAR Part 77 Surfaces for ODO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McCollum</dc:creator>
  <cp:lastModifiedBy>Hope DeYoung-Daniels</cp:lastModifiedBy>
  <cp:revision>5</cp:revision>
  <cp:lastPrinted>2022-01-26T16:36:51Z</cp:lastPrinted>
  <dcterms:created xsi:type="dcterms:W3CDTF">2019-11-18T14:16:13Z</dcterms:created>
  <dcterms:modified xsi:type="dcterms:W3CDTF">2023-05-23T16:26:03Z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0x0101006D83F0CDDB46DD45B9B03BA63B5AA5C2</vt:lpwstr>
  </property>
  <property fmtid="{D5CDD505-2E9C-101B-9397-08002B2CF9AE}" pid="3" name="MediaServiceImageTags">
    <vt:lpwstr/>
  </property>
</Properties>
</file>